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Proxima Nova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bold.fntdata"/><Relationship Id="rId11" Type="http://schemas.openxmlformats.org/officeDocument/2006/relationships/slide" Target="slides/slide6.xml"/><Relationship Id="rId22" Type="http://schemas.openxmlformats.org/officeDocument/2006/relationships/font" Target="fonts/ProximaNova-boldItalic.fntdata"/><Relationship Id="rId10" Type="http://schemas.openxmlformats.org/officeDocument/2006/relationships/slide" Target="slides/slide5.xml"/><Relationship Id="rId21" Type="http://schemas.openxmlformats.org/officeDocument/2006/relationships/font" Target="fonts/ProximaNova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roximaNova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7b7494a025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27b7494a025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7b7494a025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7b7494a025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7b8f34227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7b8f34227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7b64bc2d6c_0_3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7b64bc2d6c_0_3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7b64bc2d6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7b64bc2d6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7b64bc2d6c_0_3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7b64bc2d6c_0_3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7b64bc2d6c_0_3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7b64bc2d6c_0_3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7b64bc2d6c_0_3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7b64bc2d6c_0_3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7b7494a02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7b7494a02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7b7494a02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7b7494a02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7b7494a02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7b7494a02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7b7494a025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7b7494a025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Decline of the Western Jin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Mike Chu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End of Western Jin and </a:t>
            </a:r>
            <a:r>
              <a:rPr lang="en"/>
              <a:t>Beginning</a:t>
            </a:r>
            <a:r>
              <a:rPr lang="en"/>
              <a:t> of the Sixteen Kingdoms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In 316 CE, the Emperor of Jin surrenders to the Xiongnu</a:t>
            </a:r>
            <a:endParaRPr sz="19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Initially arrested, but eventually put to death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Some members of the imperial family are allowed to live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Jin Kingdom relocates to Southern China</a:t>
            </a:r>
            <a:endParaRPr sz="15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For the first time in Chinese history, the Han people are </a:t>
            </a:r>
            <a:r>
              <a:rPr lang="en" sz="1900"/>
              <a:t>pushed</a:t>
            </a:r>
            <a:r>
              <a:rPr lang="en" sz="1900"/>
              <a:t> out of Central China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Begins the Sixteen Kingdoms Era</a:t>
            </a:r>
            <a:endParaRPr sz="19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0537" y="180425"/>
            <a:ext cx="6602925" cy="4680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7469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擧世混濁 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When the world is in Chaos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淸士乃見 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The honest scholar appears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-Records of the Grand Historian (Biography of Boyi and Shuqi) 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Image Citations</a:t>
            </a:r>
            <a:endParaRPr/>
          </a:p>
        </p:txBody>
      </p:sp>
      <p:sp>
        <p:nvSpPr>
          <p:cNvPr id="130" name="Google Shape;130;p25"/>
          <p:cNvSpPr txBox="1"/>
          <p:nvPr>
            <p:ph idx="1" type="body"/>
          </p:nvPr>
        </p:nvSpPr>
        <p:spPr>
          <a:xfrm>
            <a:off x="271500" y="1152475"/>
            <a:ext cx="8601000" cy="340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i="1" lang="en"/>
              <a:t>The Territories of Wu (In Light Greenish Grey), As of 262 A.D.</a:t>
            </a:r>
            <a:r>
              <a:rPr lang="en"/>
              <a:t> (2017, August 11). Wikipedia. https://upload.wikimedia.org/wikipedia/commons/thumb/7/7b/Three_Kingdoms.png/1280px-Three_Kingdoms.png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Kiu, I. (2008, March 14). </a:t>
            </a:r>
            <a:r>
              <a:rPr i="1" lang="en"/>
              <a:t>The jin dynasty (yellow) at its greatest extent, c. 280, during the western jin dynasty</a:t>
            </a:r>
            <a:r>
              <a:rPr lang="en"/>
              <a:t>. Wikipedia. https://upload.wikimedia.org/wikipedia/commons/9/9e/Western_Jeun_Dynasty_280_CE.png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i="1" lang="en"/>
              <a:t>Map of Sixteen Kingdoms as of 317 AD</a:t>
            </a:r>
            <a:r>
              <a:rPr lang="en"/>
              <a:t>. (2017, September 29). Wikipedia. https://upload.wikimedia.org/wikipedia/commons/d/d3/Sixteen_Kingdoms_317_AD.jpg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220"/>
              <a:t>End of the Han Dynasty and Three Kingdoms Period (184-263 CE) </a:t>
            </a:r>
            <a:endParaRPr sz="2220"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Yellow Turban Uprising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184 CE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Rebellion fails, but problems </a:t>
            </a:r>
            <a:r>
              <a:rPr lang="en" sz="1600"/>
              <a:t>accumulated</a:t>
            </a:r>
            <a:r>
              <a:rPr lang="en" sz="1600"/>
              <a:t> within empire become evident and </a:t>
            </a:r>
            <a:r>
              <a:rPr lang="en" sz="1600"/>
              <a:t>unrepairable</a:t>
            </a:r>
            <a:endParaRPr sz="16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Three Kingdoms Period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Wei (曹魏), Shu (蜀漢), Wu (吳) </a:t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 of The Three Kingdoms</a:t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0521" y="1017725"/>
            <a:ext cx="5602955" cy="396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Beginning of The Western Jin Dynasty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Incident at Gaoping Tombs (249 CE)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Sima Yi </a:t>
            </a:r>
            <a:r>
              <a:rPr lang="en"/>
              <a:t>stages</a:t>
            </a:r>
            <a:r>
              <a:rPr lang="en"/>
              <a:t> a coup d’etat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Transfers all real authority to the Sima clan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Founding of the Jin Dynasty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266 CE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Sima Yan (Sima Yi’s grandson) forces the Wei emperor to abdicate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Conquest of Shu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263 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Conquest</a:t>
            </a:r>
            <a:r>
              <a:rPr lang="en"/>
              <a:t> of Wu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280 CE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Jin Dynasty Map </a:t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4475" y="1017725"/>
            <a:ext cx="3879760" cy="3747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Decline of Western Jin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Sima Yan’s death leaves power vacuum</a:t>
            </a:r>
            <a:endParaRPr sz="21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New Emperor Sima Zhong inept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Imperial family member Yang Jun appointed as sole reagent (originally intended to be co-reagent with Sima Liang) </a:t>
            </a:r>
            <a:endParaRPr sz="17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Empress Jia Nanfeng seizes power</a:t>
            </a:r>
            <a:endParaRPr sz="21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Persuades Sima Liang and Sima Wei</a:t>
            </a:r>
            <a:r>
              <a:rPr lang="en" sz="1700"/>
              <a:t> to kill Yang Jun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Eliminates Sima Liang and Sima Wei due to lack of cooperation</a:t>
            </a:r>
            <a:endParaRPr sz="1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War of Eight Princes (八王之亂) 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291-306 CE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Empress Jia Nanfeng is overthrown by Sima Lun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Power vacuum culminates in massive in-fighting amongst the imperial family</a:t>
            </a:r>
            <a:endParaRPr sz="19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 u="sng"/>
              <a:t>Sima Liang</a:t>
            </a:r>
            <a:endParaRPr sz="1500" u="sng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 u="sng"/>
              <a:t>Sima Wei</a:t>
            </a:r>
            <a:endParaRPr sz="1500" u="sng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 u="sng"/>
              <a:t>Sima Lun</a:t>
            </a:r>
            <a:endParaRPr sz="1500" u="sng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Sima Jiong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Sima Ai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Sima Ying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Sima Yong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b="1" lang="en" sz="1500"/>
              <a:t>Sima Yue</a:t>
            </a:r>
            <a:endParaRPr b="1" sz="1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Sima Yue emerges victorious and makes himself Chancellor (丞相) 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Devastated</a:t>
            </a:r>
            <a:r>
              <a:rPr lang="en" sz="2000"/>
              <a:t> the power of the imperial family and central </a:t>
            </a:r>
            <a:r>
              <a:rPr lang="en" sz="2000"/>
              <a:t>authority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Many deaths beyond the eight princes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Killed off many ministers, magistrates, etc. from purges and executions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Decreased loyalty to the imperial dynasty</a:t>
            </a:r>
            <a:endParaRPr sz="16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Disaster of Yongjia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Disaster of Yongjia (永嘉之亂)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Han people and Nomadic tribes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Continuous conflict throughout Chinese history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Heqin policy in early Han dynasty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Conflict during Three Kingdoms Period (Gonsun Zan, Mao Chao, Dong Zhuo, etc.)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Xiongnu Invasion (308 CE)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Xiongnu tribe led by Liu Cong invades into central China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Sima Yue dies while on campaign to oppose them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Siege</a:t>
            </a:r>
            <a:r>
              <a:rPr lang="en"/>
              <a:t> and burning of Luoyang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Many imperial </a:t>
            </a:r>
            <a:r>
              <a:rPr lang="en"/>
              <a:t>authorities</a:t>
            </a:r>
            <a:r>
              <a:rPr lang="en"/>
              <a:t> killed while fleeing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Expected help from local provinces did not arrive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