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embeddedFontLst>
    <p:embeddedFont>
      <p:font typeface="Lexend Mega"/>
      <p:regular r:id="rId15"/>
      <p:bold r:id="rId16"/>
    </p:embeddedFont>
    <p:embeddedFont>
      <p:font typeface="Fira Sans Extra Condensed Medium"/>
      <p:regular r:id="rId17"/>
      <p:bold r:id="rId18"/>
      <p:italic r:id="rId19"/>
      <p:boldItalic r:id="rId20"/>
    </p:embeddedFont>
    <p:embeddedFont>
      <p:font typeface="Didact Gothic"/>
      <p:regular r:id="rId21"/>
    </p:embeddedFont>
    <p:embeddedFont>
      <p:font typeface="Roboto Condensed"/>
      <p:regular r:id="rId22"/>
      <p:bold r:id="rId23"/>
      <p:italic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boldItalic.fntdata"/><Relationship Id="rId22" Type="http://schemas.openxmlformats.org/officeDocument/2006/relationships/font" Target="fonts/RobotoCondensed-regular.fntdata"/><Relationship Id="rId21" Type="http://schemas.openxmlformats.org/officeDocument/2006/relationships/font" Target="fonts/DidactGothic-regular.fntdata"/><Relationship Id="rId24" Type="http://schemas.openxmlformats.org/officeDocument/2006/relationships/font" Target="fonts/RobotoCondensed-italic.fntdata"/><Relationship Id="rId23" Type="http://schemas.openxmlformats.org/officeDocument/2006/relationships/font" Target="fonts/RobotoCondense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regular.fntdata"/><Relationship Id="rId25" Type="http://schemas.openxmlformats.org/officeDocument/2006/relationships/font" Target="fonts/RobotoCondensed-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LexendMega-regular.fntdata"/><Relationship Id="rId14" Type="http://schemas.openxmlformats.org/officeDocument/2006/relationships/slide" Target="slides/slide10.xml"/><Relationship Id="rId17" Type="http://schemas.openxmlformats.org/officeDocument/2006/relationships/font" Target="fonts/FiraSansExtraCondensedMedium-regular.fntdata"/><Relationship Id="rId16" Type="http://schemas.openxmlformats.org/officeDocument/2006/relationships/font" Target="fonts/LexendMega-bold.fntdata"/><Relationship Id="rId19" Type="http://schemas.openxmlformats.org/officeDocument/2006/relationships/font" Target="fonts/FiraSansExtraCondensedMedium-italic.fntdata"/><Relationship Id="rId18" Type="http://schemas.openxmlformats.org/officeDocument/2006/relationships/font" Target="fonts/FiraSansExtraCondensed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Orchid_Pavilion_Gathering" TargetMode="External"/><Relationship Id="rId3" Type="http://schemas.openxmlformats.org/officeDocument/2006/relationships/hyperlink" Target="https://en.wikipedia.org/wiki/Winding_stream_part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dd3200081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bdd3200081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bd46c2e67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bd46c2e67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d46c2e67f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bd46c2e67f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Context: Spring Purification Ceremony: During </a:t>
            </a:r>
            <a:r>
              <a:rPr lang="en" sz="1050">
                <a:solidFill>
                  <a:srgbClr val="3366CC"/>
                </a:solidFill>
                <a:highlight>
                  <a:srgbClr val="FFFFFF"/>
                </a:highlight>
                <a:uFill>
                  <a:noFill/>
                </a:uFill>
                <a:hlinkClick r:id="rId2">
                  <a:extLst>
                    <a:ext uri="{A12FA001-AC4F-418D-AE19-62706E023703}">
                      <ahyp:hlinkClr val="tx"/>
                    </a:ext>
                  </a:extLst>
                </a:hlinkClick>
              </a:rPr>
              <a:t>the event</a:t>
            </a:r>
            <a:r>
              <a:rPr lang="en" sz="1050">
                <a:solidFill>
                  <a:srgbClr val="202122"/>
                </a:solidFill>
                <a:highlight>
                  <a:srgbClr val="FFFFFF"/>
                </a:highlight>
              </a:rPr>
              <a:t>, forty-two literati gathered along the banks of a coursing stream and engaged in a </a:t>
            </a:r>
            <a:r>
              <a:rPr lang="en" sz="1050">
                <a:solidFill>
                  <a:srgbClr val="3366CC"/>
                </a:solidFill>
                <a:highlight>
                  <a:srgbClr val="FFFFFF"/>
                </a:highlight>
                <a:uFill>
                  <a:noFill/>
                </a:uFill>
                <a:hlinkClick r:id="rId3">
                  <a:extLst>
                    <a:ext uri="{A12FA001-AC4F-418D-AE19-62706E023703}">
                      <ahyp:hlinkClr val="tx"/>
                    </a:ext>
                  </a:extLst>
                </a:hlinkClick>
              </a:rPr>
              <a:t>"winding stream" drinking contest</a:t>
            </a:r>
            <a:r>
              <a:rPr lang="en" sz="1050">
                <a:solidFill>
                  <a:srgbClr val="202122"/>
                </a:solidFill>
                <a:highlight>
                  <a:srgbClr val="FFFFFF"/>
                </a:highlight>
              </a:rPr>
              <a:t>: cups of wine were floated on the water downstream, and whenever a cup stopped in front of a guest, he had to compose a poem or otherwise drink the wine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1834061f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c1834061f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bd46c2e67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bd46c2e67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c1834061f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c1834061f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d46c2e67f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bd46c2e67f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bd46c2e67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bd46c2e67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bd46c2e67f_0_1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bd46c2e67f_0_1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20000" y="1080300"/>
            <a:ext cx="4521900" cy="1579800"/>
          </a:xfrm>
          <a:prstGeom prst="rect">
            <a:avLst/>
          </a:prstGeom>
        </p:spPr>
        <p:txBody>
          <a:bodyPr anchorCtr="0" anchor="b" bIns="91425" lIns="0" spcFirstLastPara="1" rIns="0" wrap="square" tIns="91425">
            <a:noAutofit/>
          </a:bodyPr>
          <a:lstStyle>
            <a:lvl1pPr lvl="0">
              <a:spcBef>
                <a:spcPts val="0"/>
              </a:spcBef>
              <a:spcAft>
                <a:spcPts val="0"/>
              </a:spcAft>
              <a:buSzPts val="5200"/>
              <a:buNone/>
              <a:defRPr b="1" sz="5200">
                <a:latin typeface="Lexend Mega"/>
                <a:ea typeface="Lexend Mega"/>
                <a:cs typeface="Lexend Mega"/>
                <a:sym typeface="Lexend Meg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720000" y="2660100"/>
            <a:ext cx="2537100" cy="792600"/>
          </a:xfrm>
          <a:prstGeom prst="rect">
            <a:avLst/>
          </a:prstGeom>
        </p:spPr>
        <p:txBody>
          <a:bodyPr anchorCtr="0" anchor="t" bIns="91425" lIns="0" spcFirstLastPara="1" rIns="0" wrap="square" tIns="91425">
            <a:noAutofit/>
          </a:bodyPr>
          <a:lstStyle>
            <a:lvl1pPr lvl="0">
              <a:lnSpc>
                <a:spcPct val="100000"/>
              </a:lnSpc>
              <a:spcBef>
                <a:spcPts val="0"/>
              </a:spcBef>
              <a:spcAft>
                <a:spcPts val="0"/>
              </a:spcAft>
              <a:buSzPts val="2800"/>
              <a:buNone/>
              <a:defRPr sz="20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2">
            <a:alphaModFix/>
          </a:blip>
          <a:stretch>
            <a:fillRect/>
          </a:stretch>
        </p:blipFill>
        <p:spPr>
          <a:xfrm>
            <a:off x="6330149" y="0"/>
            <a:ext cx="2721852" cy="400677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1754950" y="1429000"/>
            <a:ext cx="5634300" cy="1202400"/>
          </a:xfrm>
          <a:prstGeom prst="rect">
            <a:avLst/>
          </a:prstGeom>
        </p:spPr>
        <p:txBody>
          <a:bodyPr anchorCtr="0" anchor="ctr" bIns="91425" lIns="0" spcFirstLastPara="1" rIns="0" wrap="square" tIns="91425">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txBox="1"/>
          <p:nvPr>
            <p:ph idx="1" type="subTitle"/>
          </p:nvPr>
        </p:nvSpPr>
        <p:spPr>
          <a:xfrm>
            <a:off x="2511210" y="2716900"/>
            <a:ext cx="4121400" cy="6621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2100"/>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1"/>
          <p:cNvSpPr/>
          <p:nvPr/>
        </p:nvSpPr>
        <p:spPr>
          <a:xfrm>
            <a:off x="1760850" y="120947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1"/>
          <p:cNvPicPr preferRelativeResize="0"/>
          <p:nvPr/>
        </p:nvPicPr>
        <p:blipFill rotWithShape="1">
          <a:blip r:embed="rId2">
            <a:alphaModFix/>
          </a:blip>
          <a:srcRect b="-13292" l="0" r="0" t="-13305"/>
          <a:stretch/>
        </p:blipFill>
        <p:spPr>
          <a:xfrm rot="5400000">
            <a:off x="-1067574" y="1128339"/>
            <a:ext cx="2629272" cy="2629277"/>
          </a:xfrm>
          <a:prstGeom prst="rect">
            <a:avLst/>
          </a:prstGeom>
          <a:noFill/>
          <a:ln>
            <a:noFill/>
          </a:ln>
        </p:spPr>
      </p:pic>
      <p:pic>
        <p:nvPicPr>
          <p:cNvPr id="71" name="Google Shape;71;p11"/>
          <p:cNvPicPr preferRelativeResize="0"/>
          <p:nvPr/>
        </p:nvPicPr>
        <p:blipFill rotWithShape="1">
          <a:blip r:embed="rId2">
            <a:alphaModFix/>
          </a:blip>
          <a:srcRect b="-13292" l="0" r="0" t="-13305"/>
          <a:stretch/>
        </p:blipFill>
        <p:spPr>
          <a:xfrm rot="-5400000">
            <a:off x="7582201" y="1128339"/>
            <a:ext cx="2629272" cy="2629277"/>
          </a:xfrm>
          <a:prstGeom prst="rect">
            <a:avLst/>
          </a:prstGeom>
          <a:noFill/>
          <a:ln>
            <a:noFill/>
          </a:ln>
        </p:spPr>
      </p:pic>
      <p:sp>
        <p:nvSpPr>
          <p:cNvPr id="72" name="Google Shape;72;p11"/>
          <p:cNvSpPr/>
          <p:nvPr/>
        </p:nvSpPr>
        <p:spPr>
          <a:xfrm>
            <a:off x="7125050" y="338277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3" name="Shape 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4" name="Shape 74"/>
        <p:cNvGrpSpPr/>
        <p:nvPr/>
      </p:nvGrpSpPr>
      <p:grpSpPr>
        <a:xfrm>
          <a:off x="0" y="0"/>
          <a:ext cx="0" cy="0"/>
          <a:chOff x="0" y="0"/>
          <a:chExt cx="0" cy="0"/>
        </a:xfrm>
      </p:grpSpPr>
      <p:sp>
        <p:nvSpPr>
          <p:cNvPr id="75" name="Google Shape;75;p13"/>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txBox="1"/>
          <p:nvPr>
            <p:ph type="title"/>
          </p:nvPr>
        </p:nvSpPr>
        <p:spPr>
          <a:xfrm>
            <a:off x="720000" y="445025"/>
            <a:ext cx="7704000" cy="5727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77" name="Google Shape;77;p13"/>
          <p:cNvSpPr txBox="1"/>
          <p:nvPr>
            <p:ph idx="2" type="ctrTitle"/>
          </p:nvPr>
        </p:nvSpPr>
        <p:spPr>
          <a:xfrm>
            <a:off x="2152921" y="1576622"/>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20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78" name="Google Shape;78;p13"/>
          <p:cNvSpPr txBox="1"/>
          <p:nvPr>
            <p:ph idx="1" type="subTitle"/>
          </p:nvPr>
        </p:nvSpPr>
        <p:spPr>
          <a:xfrm>
            <a:off x="2152925" y="2036387"/>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9" name="Google Shape;79;p13"/>
          <p:cNvSpPr txBox="1"/>
          <p:nvPr>
            <p:ph hasCustomPrompt="1" idx="3" type="title"/>
          </p:nvPr>
        </p:nvSpPr>
        <p:spPr>
          <a:xfrm>
            <a:off x="948602" y="1767610"/>
            <a:ext cx="1044600" cy="577800"/>
          </a:xfrm>
          <a:prstGeom prst="rect">
            <a:avLst/>
          </a:prstGeom>
          <a:noFill/>
        </p:spPr>
        <p:txBody>
          <a:bodyPr anchorCtr="0" anchor="ctr" bIns="91425" lIns="0" spcFirstLastPara="1" rIns="0" wrap="square" tIns="91425">
            <a:noAutofit/>
          </a:bodyPr>
          <a:lstStyle>
            <a:lvl1pPr lvl="0" rtl="0" algn="r">
              <a:spcBef>
                <a:spcPts val="0"/>
              </a:spcBef>
              <a:spcAft>
                <a:spcPts val="0"/>
              </a:spcAft>
              <a:buClr>
                <a:schemeClr val="accent2"/>
              </a:buClr>
              <a:buSzPts val="6000"/>
              <a:buNone/>
              <a:defRPr sz="5500">
                <a:solidFill>
                  <a:schemeClr val="accent3"/>
                </a:solidFill>
              </a:defRPr>
            </a:lvl1pPr>
            <a:lvl2pPr lvl="1"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0" name="Google Shape;80;p13"/>
          <p:cNvSpPr txBox="1"/>
          <p:nvPr>
            <p:ph idx="4" type="ctrTitle"/>
          </p:nvPr>
        </p:nvSpPr>
        <p:spPr>
          <a:xfrm>
            <a:off x="6320996" y="1576613"/>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20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81" name="Google Shape;81;p13"/>
          <p:cNvSpPr txBox="1"/>
          <p:nvPr>
            <p:ph idx="5" type="subTitle"/>
          </p:nvPr>
        </p:nvSpPr>
        <p:spPr>
          <a:xfrm>
            <a:off x="6321000" y="2036387"/>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13"/>
          <p:cNvSpPr txBox="1"/>
          <p:nvPr>
            <p:ph hasCustomPrompt="1" idx="6" type="title"/>
          </p:nvPr>
        </p:nvSpPr>
        <p:spPr>
          <a:xfrm>
            <a:off x="5123997" y="1767610"/>
            <a:ext cx="1044600" cy="577800"/>
          </a:xfrm>
          <a:prstGeom prst="rect">
            <a:avLst/>
          </a:prstGeom>
          <a:noFill/>
        </p:spPr>
        <p:txBody>
          <a:bodyPr anchorCtr="0" anchor="ctr" bIns="91425" lIns="0" spcFirstLastPara="1" rIns="0" wrap="square" tIns="91425">
            <a:noAutofit/>
          </a:bodyPr>
          <a:lstStyle>
            <a:lvl1pPr lvl="0" rtl="0" algn="r">
              <a:spcBef>
                <a:spcPts val="0"/>
              </a:spcBef>
              <a:spcAft>
                <a:spcPts val="0"/>
              </a:spcAft>
              <a:buClr>
                <a:schemeClr val="accent2"/>
              </a:buClr>
              <a:buSzPts val="6000"/>
              <a:buNone/>
              <a:defRPr sz="5500">
                <a:solidFill>
                  <a:schemeClr val="accent3"/>
                </a:solidFill>
              </a:defRPr>
            </a:lvl1pPr>
            <a:lvl2pPr lvl="1"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3"/>
          <p:cNvSpPr txBox="1"/>
          <p:nvPr>
            <p:ph idx="7" type="ctrTitle"/>
          </p:nvPr>
        </p:nvSpPr>
        <p:spPr>
          <a:xfrm>
            <a:off x="2152921" y="2991434"/>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20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84" name="Google Shape;84;p13"/>
          <p:cNvSpPr txBox="1"/>
          <p:nvPr>
            <p:ph idx="8" type="subTitle"/>
          </p:nvPr>
        </p:nvSpPr>
        <p:spPr>
          <a:xfrm>
            <a:off x="2152925" y="3443346"/>
            <a:ext cx="1950600" cy="6234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5" name="Google Shape;85;p13"/>
          <p:cNvSpPr txBox="1"/>
          <p:nvPr>
            <p:ph hasCustomPrompt="1" idx="9" type="title"/>
          </p:nvPr>
        </p:nvSpPr>
        <p:spPr>
          <a:xfrm>
            <a:off x="948602" y="3182429"/>
            <a:ext cx="1044600" cy="577800"/>
          </a:xfrm>
          <a:prstGeom prst="rect">
            <a:avLst/>
          </a:prstGeom>
          <a:noFill/>
        </p:spPr>
        <p:txBody>
          <a:bodyPr anchorCtr="0" anchor="ctr" bIns="91425" lIns="0" spcFirstLastPara="1" rIns="0" wrap="square" tIns="91425">
            <a:noAutofit/>
          </a:bodyPr>
          <a:lstStyle>
            <a:lvl1pPr lvl="0" rtl="0" algn="r">
              <a:spcBef>
                <a:spcPts val="0"/>
              </a:spcBef>
              <a:spcAft>
                <a:spcPts val="0"/>
              </a:spcAft>
              <a:buClr>
                <a:schemeClr val="accent2"/>
              </a:buClr>
              <a:buSzPts val="6000"/>
              <a:buNone/>
              <a:defRPr sz="5500">
                <a:solidFill>
                  <a:schemeClr val="accent3"/>
                </a:solidFill>
              </a:defRPr>
            </a:lvl1pPr>
            <a:lvl2pPr lvl="1"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6" name="Google Shape;86;p13"/>
          <p:cNvSpPr txBox="1"/>
          <p:nvPr>
            <p:ph idx="13" type="ctrTitle"/>
          </p:nvPr>
        </p:nvSpPr>
        <p:spPr>
          <a:xfrm>
            <a:off x="6320996" y="2991434"/>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20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87" name="Google Shape;87;p13"/>
          <p:cNvSpPr txBox="1"/>
          <p:nvPr>
            <p:ph idx="14" type="subTitle"/>
          </p:nvPr>
        </p:nvSpPr>
        <p:spPr>
          <a:xfrm>
            <a:off x="6321000" y="3443346"/>
            <a:ext cx="1950600" cy="6234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13"/>
          <p:cNvSpPr txBox="1"/>
          <p:nvPr>
            <p:ph hasCustomPrompt="1" idx="15" type="title"/>
          </p:nvPr>
        </p:nvSpPr>
        <p:spPr>
          <a:xfrm>
            <a:off x="5123997" y="3182429"/>
            <a:ext cx="1044600" cy="577800"/>
          </a:xfrm>
          <a:prstGeom prst="rect">
            <a:avLst/>
          </a:prstGeom>
          <a:noFill/>
        </p:spPr>
        <p:txBody>
          <a:bodyPr anchorCtr="0" anchor="ctr" bIns="91425" lIns="0" spcFirstLastPara="1" rIns="0" wrap="square" tIns="91425">
            <a:noAutofit/>
          </a:bodyPr>
          <a:lstStyle>
            <a:lvl1pPr lvl="0" rtl="0" algn="r">
              <a:spcBef>
                <a:spcPts val="0"/>
              </a:spcBef>
              <a:spcAft>
                <a:spcPts val="0"/>
              </a:spcAft>
              <a:buClr>
                <a:schemeClr val="accent2"/>
              </a:buClr>
              <a:buSzPts val="6000"/>
              <a:buNone/>
              <a:defRPr sz="5500">
                <a:solidFill>
                  <a:schemeClr val="accent3"/>
                </a:solidFill>
              </a:defRPr>
            </a:lvl1pPr>
            <a:lvl2pPr lvl="1"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2"/>
              </a:buClr>
              <a:buSzPts val="6000"/>
              <a:buFont typeface="Fira Sans Extra Condensed Medium"/>
              <a:buNone/>
              <a:defRPr sz="60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pic>
        <p:nvPicPr>
          <p:cNvPr id="89" name="Google Shape;89;p13"/>
          <p:cNvPicPr preferRelativeResize="0"/>
          <p:nvPr/>
        </p:nvPicPr>
        <p:blipFill rotWithShape="1">
          <a:blip r:embed="rId2">
            <a:alphaModFix/>
          </a:blip>
          <a:srcRect b="3626" l="0" r="0" t="3617"/>
          <a:stretch/>
        </p:blipFill>
        <p:spPr>
          <a:xfrm rot="-5400000">
            <a:off x="6643024" y="-1336024"/>
            <a:ext cx="867150" cy="41347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CUSTOM_1">
    <p:spTree>
      <p:nvGrpSpPr>
        <p:cNvPr id="90" name="Shape 90"/>
        <p:cNvGrpSpPr/>
        <p:nvPr/>
      </p:nvGrpSpPr>
      <p:grpSpPr>
        <a:xfrm>
          <a:off x="0" y="0"/>
          <a:ext cx="0" cy="0"/>
          <a:chOff x="0" y="0"/>
          <a:chExt cx="0" cy="0"/>
        </a:xfrm>
      </p:grpSpPr>
      <p:sp>
        <p:nvSpPr>
          <p:cNvPr id="91" name="Google Shape;91;p14"/>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txBox="1"/>
          <p:nvPr>
            <p:ph type="title"/>
          </p:nvPr>
        </p:nvSpPr>
        <p:spPr>
          <a:xfrm>
            <a:off x="720000" y="1286288"/>
            <a:ext cx="4004400" cy="1122000"/>
          </a:xfrm>
          <a:prstGeom prst="rect">
            <a:avLst/>
          </a:prstGeom>
        </p:spPr>
        <p:txBody>
          <a:bodyPr anchorCtr="0" anchor="t" bIns="91425" lIns="0" spcFirstLastPara="1" rIns="0" wrap="square" tIns="91425">
            <a:noAutofit/>
          </a:bodyPr>
          <a:lstStyle>
            <a:lvl1pPr lvl="0" rtl="0">
              <a:spcBef>
                <a:spcPts val="0"/>
              </a:spcBef>
              <a:spcAft>
                <a:spcPts val="0"/>
              </a:spcAft>
              <a:buSzPts val="4000"/>
              <a:buNone/>
              <a:defRPr sz="7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3" name="Google Shape;93;p14"/>
          <p:cNvSpPr txBox="1"/>
          <p:nvPr>
            <p:ph idx="1" type="subTitle"/>
          </p:nvPr>
        </p:nvSpPr>
        <p:spPr>
          <a:xfrm>
            <a:off x="720000" y="2477663"/>
            <a:ext cx="3504600" cy="9369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94" name="Google Shape;94;p14"/>
          <p:cNvPicPr preferRelativeResize="0"/>
          <p:nvPr/>
        </p:nvPicPr>
        <p:blipFill>
          <a:blip r:embed="rId2">
            <a:alphaModFix/>
          </a:blip>
          <a:stretch>
            <a:fillRect/>
          </a:stretch>
        </p:blipFill>
        <p:spPr>
          <a:xfrm>
            <a:off x="5775649" y="432462"/>
            <a:ext cx="3368352" cy="3988326"/>
          </a:xfrm>
          <a:prstGeom prst="rect">
            <a:avLst/>
          </a:prstGeom>
          <a:noFill/>
          <a:ln>
            <a:noFill/>
          </a:ln>
        </p:spPr>
      </p:pic>
      <p:pic>
        <p:nvPicPr>
          <p:cNvPr id="95" name="Google Shape;95;p14"/>
          <p:cNvPicPr preferRelativeResize="0"/>
          <p:nvPr/>
        </p:nvPicPr>
        <p:blipFill>
          <a:blip r:embed="rId3">
            <a:alphaModFix/>
          </a:blip>
          <a:stretch>
            <a:fillRect/>
          </a:stretch>
        </p:blipFill>
        <p:spPr>
          <a:xfrm>
            <a:off x="5505574" y="3946514"/>
            <a:ext cx="372248" cy="400820"/>
          </a:xfrm>
          <a:prstGeom prst="rect">
            <a:avLst/>
          </a:prstGeom>
          <a:noFill/>
          <a:ln>
            <a:noFill/>
          </a:ln>
        </p:spPr>
      </p:pic>
      <p:sp>
        <p:nvSpPr>
          <p:cNvPr id="96" name="Google Shape;96;p14"/>
          <p:cNvSpPr/>
          <p:nvPr/>
        </p:nvSpPr>
        <p:spPr>
          <a:xfrm>
            <a:off x="4941950" y="281712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14"/>
          <p:cNvPicPr preferRelativeResize="0"/>
          <p:nvPr/>
        </p:nvPicPr>
        <p:blipFill>
          <a:blip r:embed="rId4">
            <a:alphaModFix/>
          </a:blip>
          <a:stretch>
            <a:fillRect/>
          </a:stretch>
        </p:blipFill>
        <p:spPr>
          <a:xfrm>
            <a:off x="5505575" y="432450"/>
            <a:ext cx="372250" cy="3722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98" name="Shape 98"/>
        <p:cNvGrpSpPr/>
        <p:nvPr/>
      </p:nvGrpSpPr>
      <p:grpSpPr>
        <a:xfrm>
          <a:off x="0" y="0"/>
          <a:ext cx="0" cy="0"/>
          <a:chOff x="0" y="0"/>
          <a:chExt cx="0" cy="0"/>
        </a:xfrm>
      </p:grpSpPr>
      <p:sp>
        <p:nvSpPr>
          <p:cNvPr id="99" name="Google Shape;99;p15"/>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txBox="1"/>
          <p:nvPr>
            <p:ph type="ctrTitle"/>
          </p:nvPr>
        </p:nvSpPr>
        <p:spPr>
          <a:xfrm>
            <a:off x="2970750" y="3174163"/>
            <a:ext cx="3202500" cy="449400"/>
          </a:xfrm>
          <a:prstGeom prst="rect">
            <a:avLst/>
          </a:prstGeom>
        </p:spPr>
        <p:txBody>
          <a:bodyPr anchorCtr="0" anchor="b" bIns="91425" lIns="0" spcFirstLastPara="1" rIns="0" wrap="square" tIns="91425">
            <a:noAutofit/>
          </a:bodyPr>
          <a:lstStyle>
            <a:lvl1pPr lvl="0" rtl="0" algn="ctr">
              <a:spcBef>
                <a:spcPts val="0"/>
              </a:spcBef>
              <a:spcAft>
                <a:spcPts val="0"/>
              </a:spcAft>
              <a:buSzPts val="1800"/>
              <a:buNone/>
              <a:defRPr sz="16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1" name="Google Shape;101;p15"/>
          <p:cNvSpPr txBox="1"/>
          <p:nvPr>
            <p:ph idx="1" type="subTitle"/>
          </p:nvPr>
        </p:nvSpPr>
        <p:spPr>
          <a:xfrm>
            <a:off x="2698500" y="1467463"/>
            <a:ext cx="3747000" cy="17829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2200"/>
              <a:buNone/>
              <a:defRPr sz="2300"/>
            </a:lvl1pPr>
            <a:lvl2pPr lvl="1" rtl="0" algn="ctr">
              <a:lnSpc>
                <a:spcPct val="100000"/>
              </a:lnSpc>
              <a:spcBef>
                <a:spcPts val="0"/>
              </a:spcBef>
              <a:spcAft>
                <a:spcPts val="0"/>
              </a:spcAft>
              <a:buSzPts val="2200"/>
              <a:buNone/>
              <a:defRPr sz="2200"/>
            </a:lvl2pPr>
            <a:lvl3pPr lvl="2" rtl="0" algn="ctr">
              <a:lnSpc>
                <a:spcPct val="100000"/>
              </a:lnSpc>
              <a:spcBef>
                <a:spcPts val="0"/>
              </a:spcBef>
              <a:spcAft>
                <a:spcPts val="0"/>
              </a:spcAft>
              <a:buSzPts val="2200"/>
              <a:buNone/>
              <a:defRPr sz="2200"/>
            </a:lvl3pPr>
            <a:lvl4pPr lvl="3" rtl="0" algn="ctr">
              <a:lnSpc>
                <a:spcPct val="100000"/>
              </a:lnSpc>
              <a:spcBef>
                <a:spcPts val="0"/>
              </a:spcBef>
              <a:spcAft>
                <a:spcPts val="0"/>
              </a:spcAft>
              <a:buSzPts val="2200"/>
              <a:buNone/>
              <a:defRPr sz="2200"/>
            </a:lvl4pPr>
            <a:lvl5pPr lvl="4" rtl="0" algn="ctr">
              <a:lnSpc>
                <a:spcPct val="100000"/>
              </a:lnSpc>
              <a:spcBef>
                <a:spcPts val="0"/>
              </a:spcBef>
              <a:spcAft>
                <a:spcPts val="0"/>
              </a:spcAft>
              <a:buSzPts val="2200"/>
              <a:buNone/>
              <a:defRPr sz="2200"/>
            </a:lvl5pPr>
            <a:lvl6pPr lvl="5" rtl="0" algn="ctr">
              <a:lnSpc>
                <a:spcPct val="100000"/>
              </a:lnSpc>
              <a:spcBef>
                <a:spcPts val="0"/>
              </a:spcBef>
              <a:spcAft>
                <a:spcPts val="0"/>
              </a:spcAft>
              <a:buSzPts val="2200"/>
              <a:buNone/>
              <a:defRPr sz="2200"/>
            </a:lvl6pPr>
            <a:lvl7pPr lvl="6" rtl="0" algn="ctr">
              <a:lnSpc>
                <a:spcPct val="100000"/>
              </a:lnSpc>
              <a:spcBef>
                <a:spcPts val="0"/>
              </a:spcBef>
              <a:spcAft>
                <a:spcPts val="0"/>
              </a:spcAft>
              <a:buSzPts val="2200"/>
              <a:buNone/>
              <a:defRPr sz="2200"/>
            </a:lvl7pPr>
            <a:lvl8pPr lvl="7" rtl="0" algn="ctr">
              <a:lnSpc>
                <a:spcPct val="100000"/>
              </a:lnSpc>
              <a:spcBef>
                <a:spcPts val="0"/>
              </a:spcBef>
              <a:spcAft>
                <a:spcPts val="0"/>
              </a:spcAft>
              <a:buSzPts val="2200"/>
              <a:buNone/>
              <a:defRPr sz="2200"/>
            </a:lvl8pPr>
            <a:lvl9pPr lvl="8" rtl="0" algn="ctr">
              <a:lnSpc>
                <a:spcPct val="100000"/>
              </a:lnSpc>
              <a:spcBef>
                <a:spcPts val="0"/>
              </a:spcBef>
              <a:spcAft>
                <a:spcPts val="0"/>
              </a:spcAft>
              <a:buSzPts val="2200"/>
              <a:buNone/>
              <a:defRPr sz="2200"/>
            </a:lvl9pPr>
          </a:lstStyle>
          <a:p/>
        </p:txBody>
      </p:sp>
      <p:pic>
        <p:nvPicPr>
          <p:cNvPr id="102" name="Google Shape;102;p15"/>
          <p:cNvPicPr preferRelativeResize="0"/>
          <p:nvPr/>
        </p:nvPicPr>
        <p:blipFill>
          <a:blip r:embed="rId2">
            <a:alphaModFix/>
          </a:blip>
          <a:stretch>
            <a:fillRect/>
          </a:stretch>
        </p:blipFill>
        <p:spPr>
          <a:xfrm rot="5400000">
            <a:off x="6961020" y="1941722"/>
            <a:ext cx="2997477" cy="945683"/>
          </a:xfrm>
          <a:prstGeom prst="rect">
            <a:avLst/>
          </a:prstGeom>
          <a:noFill/>
          <a:ln>
            <a:noFill/>
          </a:ln>
        </p:spPr>
      </p:pic>
      <p:pic>
        <p:nvPicPr>
          <p:cNvPr id="103" name="Google Shape;103;p15"/>
          <p:cNvPicPr preferRelativeResize="0"/>
          <p:nvPr/>
        </p:nvPicPr>
        <p:blipFill>
          <a:blip r:embed="rId2">
            <a:alphaModFix/>
          </a:blip>
          <a:stretch>
            <a:fillRect/>
          </a:stretch>
        </p:blipFill>
        <p:spPr>
          <a:xfrm flipH="1" rot="-5400000">
            <a:off x="-814497" y="1941722"/>
            <a:ext cx="2997477" cy="9456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3">
    <p:spTree>
      <p:nvGrpSpPr>
        <p:cNvPr id="104" name="Shape 104"/>
        <p:cNvGrpSpPr/>
        <p:nvPr/>
      </p:nvGrpSpPr>
      <p:grpSpPr>
        <a:xfrm>
          <a:off x="0" y="0"/>
          <a:ext cx="0" cy="0"/>
          <a:chOff x="0" y="0"/>
          <a:chExt cx="0" cy="0"/>
        </a:xfrm>
      </p:grpSpPr>
      <p:sp>
        <p:nvSpPr>
          <p:cNvPr id="105" name="Google Shape;105;p16"/>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txBox="1"/>
          <p:nvPr>
            <p:ph type="title"/>
          </p:nvPr>
        </p:nvSpPr>
        <p:spPr>
          <a:xfrm>
            <a:off x="720000" y="445025"/>
            <a:ext cx="3641400" cy="1014300"/>
          </a:xfrm>
          <a:prstGeom prst="rect">
            <a:avLst/>
          </a:prstGeom>
        </p:spPr>
        <p:txBody>
          <a:bodyPr anchorCtr="0" anchor="t" bIns="91425" lIns="0" spcFirstLastPara="1" rIns="0" wrap="square" tIns="91425">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07" name="Google Shape;107;p16"/>
          <p:cNvSpPr txBox="1"/>
          <p:nvPr>
            <p:ph idx="1" type="body"/>
          </p:nvPr>
        </p:nvSpPr>
        <p:spPr>
          <a:xfrm>
            <a:off x="720000" y="1797800"/>
            <a:ext cx="4052700" cy="2410500"/>
          </a:xfrm>
          <a:prstGeom prst="rect">
            <a:avLst/>
          </a:prstGeom>
        </p:spPr>
        <p:txBody>
          <a:bodyPr anchorCtr="0" anchor="t" bIns="91425" lIns="0" spcFirstLastPara="1" rIns="0" wrap="square" tIns="91425">
            <a:noAutofit/>
          </a:bodyPr>
          <a:lstStyle>
            <a:lvl1pPr indent="-317500" lvl="0" marL="457200" rtl="0">
              <a:spcBef>
                <a:spcPts val="0"/>
              </a:spcBef>
              <a:spcAft>
                <a:spcPts val="0"/>
              </a:spcAft>
              <a:buClr>
                <a:schemeClr val="accent1"/>
              </a:buClr>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08" name="Google Shape;108;p16"/>
          <p:cNvPicPr preferRelativeResize="0"/>
          <p:nvPr/>
        </p:nvPicPr>
        <p:blipFill>
          <a:blip r:embed="rId2">
            <a:alphaModFix/>
          </a:blip>
          <a:stretch>
            <a:fillRect/>
          </a:stretch>
        </p:blipFill>
        <p:spPr>
          <a:xfrm flipH="1">
            <a:off x="5498253" y="-76200"/>
            <a:ext cx="3377922" cy="4972570"/>
          </a:xfrm>
          <a:prstGeom prst="rect">
            <a:avLst/>
          </a:prstGeom>
          <a:noFill/>
          <a:ln>
            <a:noFill/>
          </a:ln>
        </p:spPr>
      </p:pic>
      <p:pic>
        <p:nvPicPr>
          <p:cNvPr id="109" name="Google Shape;109;p16"/>
          <p:cNvPicPr preferRelativeResize="0"/>
          <p:nvPr/>
        </p:nvPicPr>
        <p:blipFill>
          <a:blip r:embed="rId3">
            <a:alphaModFix/>
          </a:blip>
          <a:stretch>
            <a:fillRect/>
          </a:stretch>
        </p:blipFill>
        <p:spPr>
          <a:xfrm>
            <a:off x="7987249" y="931364"/>
            <a:ext cx="372248" cy="400820"/>
          </a:xfrm>
          <a:prstGeom prst="rect">
            <a:avLst/>
          </a:prstGeom>
          <a:noFill/>
          <a:ln>
            <a:noFill/>
          </a:ln>
        </p:spPr>
      </p:pic>
      <p:sp>
        <p:nvSpPr>
          <p:cNvPr id="110" name="Google Shape;110;p16"/>
          <p:cNvSpPr/>
          <p:nvPr/>
        </p:nvSpPr>
        <p:spPr>
          <a:xfrm>
            <a:off x="5095175" y="133217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16"/>
          <p:cNvPicPr preferRelativeResize="0"/>
          <p:nvPr/>
        </p:nvPicPr>
        <p:blipFill>
          <a:blip r:embed="rId4">
            <a:alphaModFix/>
          </a:blip>
          <a:stretch>
            <a:fillRect/>
          </a:stretch>
        </p:blipFill>
        <p:spPr>
          <a:xfrm rot="-2312576">
            <a:off x="5345551" y="3932251"/>
            <a:ext cx="440213" cy="400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2">
    <p:spTree>
      <p:nvGrpSpPr>
        <p:cNvPr id="112" name="Shape 112"/>
        <p:cNvGrpSpPr/>
        <p:nvPr/>
      </p:nvGrpSpPr>
      <p:grpSpPr>
        <a:xfrm>
          <a:off x="0" y="0"/>
          <a:ext cx="0" cy="0"/>
          <a:chOff x="0" y="0"/>
          <a:chExt cx="0" cy="0"/>
        </a:xfrm>
      </p:grpSpPr>
      <p:sp>
        <p:nvSpPr>
          <p:cNvPr id="113" name="Google Shape;113;p17"/>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txBox="1"/>
          <p:nvPr>
            <p:ph type="title"/>
          </p:nvPr>
        </p:nvSpPr>
        <p:spPr>
          <a:xfrm>
            <a:off x="720000" y="445025"/>
            <a:ext cx="7704000" cy="633000"/>
          </a:xfrm>
          <a:prstGeom prst="rect">
            <a:avLst/>
          </a:prstGeom>
        </p:spPr>
        <p:txBody>
          <a:bodyPr anchorCtr="0" anchor="t" bIns="91425" lIns="0" spcFirstLastPara="1" rIns="0" wrap="square" tIns="91425">
            <a:noAutofit/>
          </a:bodyPr>
          <a:lstStyle>
            <a:lvl1pPr lvl="0" rtl="0" algn="ctr">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15" name="Google Shape;115;p17"/>
          <p:cNvSpPr txBox="1"/>
          <p:nvPr>
            <p:ph idx="2" type="ctrTitle"/>
          </p:nvPr>
        </p:nvSpPr>
        <p:spPr>
          <a:xfrm>
            <a:off x="1786800" y="1443204"/>
            <a:ext cx="2427000" cy="633000"/>
          </a:xfrm>
          <a:prstGeom prst="rect">
            <a:avLst/>
          </a:prstGeom>
        </p:spPr>
        <p:txBody>
          <a:bodyPr anchorCtr="0" anchor="ctr" bIns="91425" lIns="0" spcFirstLastPara="1" rIns="0" wrap="square" tIns="91425">
            <a:noAutofit/>
          </a:bodyPr>
          <a:lstStyle>
            <a:lvl1pPr lvl="0" rtl="0" algn="ctr">
              <a:spcBef>
                <a:spcPts val="0"/>
              </a:spcBef>
              <a:spcAft>
                <a:spcPts val="0"/>
              </a:spcAft>
              <a:buSzPts val="1600"/>
              <a:buNone/>
              <a:defRPr sz="1800">
                <a:solidFill>
                  <a:schemeClr val="accent3"/>
                </a:solidFill>
              </a:defRPr>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6" name="Google Shape;116;p17"/>
          <p:cNvSpPr txBox="1"/>
          <p:nvPr>
            <p:ph idx="1" type="subTitle"/>
          </p:nvPr>
        </p:nvSpPr>
        <p:spPr>
          <a:xfrm>
            <a:off x="1786800" y="2043059"/>
            <a:ext cx="2427000" cy="6330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17"/>
          <p:cNvSpPr txBox="1"/>
          <p:nvPr>
            <p:ph idx="3" type="ctrTitle"/>
          </p:nvPr>
        </p:nvSpPr>
        <p:spPr>
          <a:xfrm>
            <a:off x="4930200" y="1443204"/>
            <a:ext cx="2427000" cy="633000"/>
          </a:xfrm>
          <a:prstGeom prst="rect">
            <a:avLst/>
          </a:prstGeom>
        </p:spPr>
        <p:txBody>
          <a:bodyPr anchorCtr="0" anchor="ctr" bIns="91425" lIns="0" spcFirstLastPara="1" rIns="0" wrap="square" tIns="91425">
            <a:noAutofit/>
          </a:bodyPr>
          <a:lstStyle>
            <a:lvl1pPr lvl="0" rtl="0" algn="ctr">
              <a:spcBef>
                <a:spcPts val="0"/>
              </a:spcBef>
              <a:spcAft>
                <a:spcPts val="0"/>
              </a:spcAft>
              <a:buSzPts val="1600"/>
              <a:buNone/>
              <a:defRPr sz="1800">
                <a:solidFill>
                  <a:schemeClr val="accent3"/>
                </a:solidFill>
              </a:defRPr>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8" name="Google Shape;118;p17"/>
          <p:cNvSpPr txBox="1"/>
          <p:nvPr>
            <p:ph idx="4" type="subTitle"/>
          </p:nvPr>
        </p:nvSpPr>
        <p:spPr>
          <a:xfrm>
            <a:off x="4930200" y="2045558"/>
            <a:ext cx="2427000" cy="6330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7"/>
          <p:cNvSpPr txBox="1"/>
          <p:nvPr>
            <p:ph idx="5" type="ctrTitle"/>
          </p:nvPr>
        </p:nvSpPr>
        <p:spPr>
          <a:xfrm>
            <a:off x="1786800" y="2944454"/>
            <a:ext cx="2427000" cy="633000"/>
          </a:xfrm>
          <a:prstGeom prst="rect">
            <a:avLst/>
          </a:prstGeom>
        </p:spPr>
        <p:txBody>
          <a:bodyPr anchorCtr="0" anchor="ctr" bIns="91425" lIns="0" spcFirstLastPara="1" rIns="0" wrap="square" tIns="91425">
            <a:noAutofit/>
          </a:bodyPr>
          <a:lstStyle>
            <a:lvl1pPr lvl="0" rtl="0" algn="ctr">
              <a:spcBef>
                <a:spcPts val="0"/>
              </a:spcBef>
              <a:spcAft>
                <a:spcPts val="0"/>
              </a:spcAft>
              <a:buSzPts val="1600"/>
              <a:buNone/>
              <a:defRPr sz="1800">
                <a:solidFill>
                  <a:schemeClr val="accent3"/>
                </a:solidFill>
              </a:defRPr>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0" name="Google Shape;120;p17"/>
          <p:cNvSpPr txBox="1"/>
          <p:nvPr>
            <p:ph idx="6" type="subTitle"/>
          </p:nvPr>
        </p:nvSpPr>
        <p:spPr>
          <a:xfrm>
            <a:off x="1786800" y="3544266"/>
            <a:ext cx="2427000" cy="6330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7"/>
          <p:cNvSpPr txBox="1"/>
          <p:nvPr>
            <p:ph idx="7" type="ctrTitle"/>
          </p:nvPr>
        </p:nvSpPr>
        <p:spPr>
          <a:xfrm>
            <a:off x="4930200" y="2944454"/>
            <a:ext cx="2427000" cy="633000"/>
          </a:xfrm>
          <a:prstGeom prst="rect">
            <a:avLst/>
          </a:prstGeom>
        </p:spPr>
        <p:txBody>
          <a:bodyPr anchorCtr="0" anchor="ctr" bIns="91425" lIns="0" spcFirstLastPara="1" rIns="0" wrap="square" tIns="91425">
            <a:noAutofit/>
          </a:bodyPr>
          <a:lstStyle>
            <a:lvl1pPr lvl="0" rtl="0" algn="ctr">
              <a:spcBef>
                <a:spcPts val="0"/>
              </a:spcBef>
              <a:spcAft>
                <a:spcPts val="0"/>
              </a:spcAft>
              <a:buSzPts val="1600"/>
              <a:buNone/>
              <a:defRPr sz="1800">
                <a:solidFill>
                  <a:schemeClr val="accent3"/>
                </a:solidFill>
              </a:defRPr>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2" name="Google Shape;122;p17"/>
          <p:cNvSpPr txBox="1"/>
          <p:nvPr>
            <p:ph idx="8" type="subTitle"/>
          </p:nvPr>
        </p:nvSpPr>
        <p:spPr>
          <a:xfrm>
            <a:off x="4930200" y="3546766"/>
            <a:ext cx="2427000" cy="6330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23" name="Google Shape;123;p17"/>
          <p:cNvPicPr preferRelativeResize="0"/>
          <p:nvPr/>
        </p:nvPicPr>
        <p:blipFill rotWithShape="1">
          <a:blip r:embed="rId2">
            <a:alphaModFix/>
          </a:blip>
          <a:srcRect b="3531" l="0" r="0" t="3540"/>
          <a:stretch/>
        </p:blipFill>
        <p:spPr>
          <a:xfrm>
            <a:off x="335621" y="894875"/>
            <a:ext cx="781383" cy="3732649"/>
          </a:xfrm>
          <a:prstGeom prst="rect">
            <a:avLst/>
          </a:prstGeom>
          <a:noFill/>
          <a:ln>
            <a:noFill/>
          </a:ln>
        </p:spPr>
      </p:pic>
      <p:pic>
        <p:nvPicPr>
          <p:cNvPr id="124" name="Google Shape;124;p17"/>
          <p:cNvPicPr preferRelativeResize="0"/>
          <p:nvPr/>
        </p:nvPicPr>
        <p:blipFill rotWithShape="1">
          <a:blip r:embed="rId2">
            <a:alphaModFix/>
          </a:blip>
          <a:srcRect b="3531" l="0" r="0" t="3540"/>
          <a:stretch/>
        </p:blipFill>
        <p:spPr>
          <a:xfrm flipH="1">
            <a:off x="8026988" y="894875"/>
            <a:ext cx="781383" cy="37326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25" name="Shape 125"/>
        <p:cNvGrpSpPr/>
        <p:nvPr/>
      </p:nvGrpSpPr>
      <p:grpSpPr>
        <a:xfrm>
          <a:off x="0" y="0"/>
          <a:ext cx="0" cy="0"/>
          <a:chOff x="0" y="0"/>
          <a:chExt cx="0" cy="0"/>
        </a:xfrm>
      </p:grpSpPr>
      <p:sp>
        <p:nvSpPr>
          <p:cNvPr id="126" name="Google Shape;126;p18"/>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txBox="1"/>
          <p:nvPr>
            <p:ph type="title"/>
          </p:nvPr>
        </p:nvSpPr>
        <p:spPr>
          <a:xfrm>
            <a:off x="720000" y="445025"/>
            <a:ext cx="5511900" cy="10455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28" name="Google Shape;128;p18"/>
          <p:cNvSpPr txBox="1"/>
          <p:nvPr>
            <p:ph idx="2" type="ctrTitle"/>
          </p:nvPr>
        </p:nvSpPr>
        <p:spPr>
          <a:xfrm>
            <a:off x="719996" y="2534399"/>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9" name="Google Shape;129;p18"/>
          <p:cNvSpPr txBox="1"/>
          <p:nvPr>
            <p:ph idx="1" type="subTitle"/>
          </p:nvPr>
        </p:nvSpPr>
        <p:spPr>
          <a:xfrm>
            <a:off x="720000" y="2991651"/>
            <a:ext cx="1748100" cy="8505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0" name="Google Shape;130;p18"/>
          <p:cNvSpPr txBox="1"/>
          <p:nvPr>
            <p:ph idx="3" type="ctrTitle"/>
          </p:nvPr>
        </p:nvSpPr>
        <p:spPr>
          <a:xfrm>
            <a:off x="6473396" y="2534389"/>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31" name="Google Shape;131;p18"/>
          <p:cNvSpPr txBox="1"/>
          <p:nvPr>
            <p:ph idx="4" type="subTitle"/>
          </p:nvPr>
        </p:nvSpPr>
        <p:spPr>
          <a:xfrm>
            <a:off x="6473400" y="2995011"/>
            <a:ext cx="1748100" cy="8505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8"/>
          <p:cNvSpPr txBox="1"/>
          <p:nvPr>
            <p:ph idx="5" type="ctrTitle"/>
          </p:nvPr>
        </p:nvSpPr>
        <p:spPr>
          <a:xfrm>
            <a:off x="3596696" y="2534389"/>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33" name="Google Shape;133;p18"/>
          <p:cNvSpPr txBox="1"/>
          <p:nvPr>
            <p:ph idx="6" type="subTitle"/>
          </p:nvPr>
        </p:nvSpPr>
        <p:spPr>
          <a:xfrm>
            <a:off x="3596700" y="2995011"/>
            <a:ext cx="1748100" cy="8505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34" name="Google Shape;134;p18"/>
          <p:cNvPicPr preferRelativeResize="0"/>
          <p:nvPr/>
        </p:nvPicPr>
        <p:blipFill>
          <a:blip r:embed="rId2">
            <a:alphaModFix/>
          </a:blip>
          <a:stretch>
            <a:fillRect/>
          </a:stretch>
        </p:blipFill>
        <p:spPr>
          <a:xfrm flipH="1">
            <a:off x="6296324" y="-987973"/>
            <a:ext cx="2768300" cy="3321551"/>
          </a:xfrm>
          <a:prstGeom prst="rect">
            <a:avLst/>
          </a:prstGeom>
          <a:noFill/>
          <a:ln>
            <a:noFill/>
          </a:ln>
        </p:spPr>
      </p:pic>
      <p:sp>
        <p:nvSpPr>
          <p:cNvPr id="135" name="Google Shape;135;p18"/>
          <p:cNvSpPr/>
          <p:nvPr/>
        </p:nvSpPr>
        <p:spPr>
          <a:xfrm>
            <a:off x="8424000" y="411660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136" name="Shape 136"/>
        <p:cNvGrpSpPr/>
        <p:nvPr/>
      </p:nvGrpSpPr>
      <p:grpSpPr>
        <a:xfrm>
          <a:off x="0" y="0"/>
          <a:ext cx="0" cy="0"/>
          <a:chOff x="0" y="0"/>
          <a:chExt cx="0" cy="0"/>
        </a:xfrm>
      </p:grpSpPr>
      <p:sp>
        <p:nvSpPr>
          <p:cNvPr id="137" name="Google Shape;137;p19"/>
          <p:cNvSpPr/>
          <p:nvPr/>
        </p:nvSpPr>
        <p:spPr>
          <a:xfrm flipH="1">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txBox="1"/>
          <p:nvPr>
            <p:ph type="ctrTitle"/>
          </p:nvPr>
        </p:nvSpPr>
        <p:spPr>
          <a:xfrm flipH="1">
            <a:off x="4839726" y="2581225"/>
            <a:ext cx="3215100" cy="577800"/>
          </a:xfrm>
          <a:prstGeom prst="rect">
            <a:avLst/>
          </a:prstGeom>
        </p:spPr>
        <p:txBody>
          <a:bodyPr anchorCtr="0" anchor="b" bIns="91425" lIns="0" spcFirstLastPara="1" rIns="0" wrap="square" tIns="91425">
            <a:noAutofit/>
          </a:bodyPr>
          <a:lstStyle>
            <a:lvl1pPr lvl="0" rtl="0" algn="r">
              <a:spcBef>
                <a:spcPts val="0"/>
              </a:spcBef>
              <a:spcAft>
                <a:spcPts val="0"/>
              </a:spcAft>
              <a:buSzPts val="2400"/>
              <a:buNone/>
              <a:defRPr sz="40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139" name="Google Shape;139;p19"/>
          <p:cNvSpPr txBox="1"/>
          <p:nvPr>
            <p:ph idx="1" type="subTitle"/>
          </p:nvPr>
        </p:nvSpPr>
        <p:spPr>
          <a:xfrm flipH="1">
            <a:off x="4839703" y="3100700"/>
            <a:ext cx="3215100" cy="800400"/>
          </a:xfrm>
          <a:prstGeom prst="rect">
            <a:avLst/>
          </a:prstGeom>
        </p:spPr>
        <p:txBody>
          <a:bodyPr anchorCtr="0" anchor="t" bIns="91425" lIns="0" spcFirstLastPara="1" rIns="0" wrap="square" tIns="91425">
            <a:noAutofit/>
          </a:bodyPr>
          <a:lstStyle>
            <a:lvl1pPr lvl="0" rtl="0" algn="r">
              <a:lnSpc>
                <a:spcPct val="100000"/>
              </a:lnSpc>
              <a:spcBef>
                <a:spcPts val="0"/>
              </a:spcBef>
              <a:spcAft>
                <a:spcPts val="0"/>
              </a:spcAft>
              <a:buSzPts val="2200"/>
              <a:buNone/>
              <a:defRPr sz="2200"/>
            </a:lvl1pPr>
            <a:lvl2pPr lvl="1" rtl="0" algn="r">
              <a:lnSpc>
                <a:spcPct val="100000"/>
              </a:lnSpc>
              <a:spcBef>
                <a:spcPts val="0"/>
              </a:spcBef>
              <a:spcAft>
                <a:spcPts val="0"/>
              </a:spcAft>
              <a:buSzPts val="2200"/>
              <a:buNone/>
              <a:defRPr sz="2200"/>
            </a:lvl2pPr>
            <a:lvl3pPr lvl="2" rtl="0" algn="r">
              <a:lnSpc>
                <a:spcPct val="100000"/>
              </a:lnSpc>
              <a:spcBef>
                <a:spcPts val="0"/>
              </a:spcBef>
              <a:spcAft>
                <a:spcPts val="0"/>
              </a:spcAft>
              <a:buSzPts val="2200"/>
              <a:buNone/>
              <a:defRPr sz="2200"/>
            </a:lvl3pPr>
            <a:lvl4pPr lvl="3" rtl="0" algn="r">
              <a:lnSpc>
                <a:spcPct val="100000"/>
              </a:lnSpc>
              <a:spcBef>
                <a:spcPts val="0"/>
              </a:spcBef>
              <a:spcAft>
                <a:spcPts val="0"/>
              </a:spcAft>
              <a:buSzPts val="2200"/>
              <a:buNone/>
              <a:defRPr sz="2200"/>
            </a:lvl4pPr>
            <a:lvl5pPr lvl="4" rtl="0" algn="r">
              <a:lnSpc>
                <a:spcPct val="100000"/>
              </a:lnSpc>
              <a:spcBef>
                <a:spcPts val="0"/>
              </a:spcBef>
              <a:spcAft>
                <a:spcPts val="0"/>
              </a:spcAft>
              <a:buSzPts val="2200"/>
              <a:buNone/>
              <a:defRPr sz="2200"/>
            </a:lvl5pPr>
            <a:lvl6pPr lvl="5" rtl="0" algn="r">
              <a:lnSpc>
                <a:spcPct val="100000"/>
              </a:lnSpc>
              <a:spcBef>
                <a:spcPts val="0"/>
              </a:spcBef>
              <a:spcAft>
                <a:spcPts val="0"/>
              </a:spcAft>
              <a:buSzPts val="2200"/>
              <a:buNone/>
              <a:defRPr sz="2200"/>
            </a:lvl6pPr>
            <a:lvl7pPr lvl="6" rtl="0" algn="r">
              <a:lnSpc>
                <a:spcPct val="100000"/>
              </a:lnSpc>
              <a:spcBef>
                <a:spcPts val="0"/>
              </a:spcBef>
              <a:spcAft>
                <a:spcPts val="0"/>
              </a:spcAft>
              <a:buSzPts val="2200"/>
              <a:buNone/>
              <a:defRPr sz="2200"/>
            </a:lvl7pPr>
            <a:lvl8pPr lvl="7" rtl="0" algn="r">
              <a:lnSpc>
                <a:spcPct val="100000"/>
              </a:lnSpc>
              <a:spcBef>
                <a:spcPts val="0"/>
              </a:spcBef>
              <a:spcAft>
                <a:spcPts val="0"/>
              </a:spcAft>
              <a:buSzPts val="2200"/>
              <a:buNone/>
              <a:defRPr sz="2200"/>
            </a:lvl8pPr>
            <a:lvl9pPr lvl="8" rtl="0" algn="r">
              <a:lnSpc>
                <a:spcPct val="100000"/>
              </a:lnSpc>
              <a:spcBef>
                <a:spcPts val="0"/>
              </a:spcBef>
              <a:spcAft>
                <a:spcPts val="0"/>
              </a:spcAft>
              <a:buSzPts val="2200"/>
              <a:buNone/>
              <a:defRPr sz="2200"/>
            </a:lvl9pPr>
          </a:lstStyle>
          <a:p/>
        </p:txBody>
      </p:sp>
      <p:sp>
        <p:nvSpPr>
          <p:cNvPr id="140" name="Google Shape;140;p19"/>
          <p:cNvSpPr txBox="1"/>
          <p:nvPr>
            <p:ph hasCustomPrompt="1" idx="2" type="title"/>
          </p:nvPr>
        </p:nvSpPr>
        <p:spPr>
          <a:xfrm flipH="1">
            <a:off x="6116200" y="949550"/>
            <a:ext cx="1938600" cy="1353900"/>
          </a:xfrm>
          <a:prstGeom prst="rect">
            <a:avLst/>
          </a:prstGeom>
          <a:noFill/>
        </p:spPr>
        <p:txBody>
          <a:bodyPr anchorCtr="0" anchor="ctr" bIns="91425" lIns="0" spcFirstLastPara="1" rIns="0" wrap="square" tIns="91425">
            <a:noAutofit/>
          </a:bodyPr>
          <a:lstStyle>
            <a:lvl1pPr lvl="0" rtl="0" algn="r">
              <a:spcBef>
                <a:spcPts val="0"/>
              </a:spcBef>
              <a:spcAft>
                <a:spcPts val="0"/>
              </a:spcAft>
              <a:buClr>
                <a:schemeClr val="accent2"/>
              </a:buClr>
              <a:buSzPts val="6800"/>
              <a:buNone/>
              <a:defRPr sz="10000">
                <a:solidFill>
                  <a:schemeClr val="accent1"/>
                </a:solidFill>
              </a:defRPr>
            </a:lvl1pPr>
            <a:lvl2pPr lvl="1"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pic>
        <p:nvPicPr>
          <p:cNvPr id="141" name="Google Shape;141;p19"/>
          <p:cNvPicPr preferRelativeResize="0"/>
          <p:nvPr/>
        </p:nvPicPr>
        <p:blipFill rotWithShape="1">
          <a:blip r:embed="rId2">
            <a:alphaModFix/>
          </a:blip>
          <a:srcRect b="3617" l="0" r="0" t="3626"/>
          <a:stretch/>
        </p:blipFill>
        <p:spPr>
          <a:xfrm>
            <a:off x="2366666" y="1358080"/>
            <a:ext cx="523944" cy="2498249"/>
          </a:xfrm>
          <a:prstGeom prst="rect">
            <a:avLst/>
          </a:prstGeom>
          <a:noFill/>
          <a:ln>
            <a:noFill/>
          </a:ln>
        </p:spPr>
      </p:pic>
      <p:pic>
        <p:nvPicPr>
          <p:cNvPr id="142" name="Google Shape;142;p19"/>
          <p:cNvPicPr preferRelativeResize="0"/>
          <p:nvPr/>
        </p:nvPicPr>
        <p:blipFill>
          <a:blip r:embed="rId3">
            <a:alphaModFix/>
          </a:blip>
          <a:stretch>
            <a:fillRect/>
          </a:stretch>
        </p:blipFill>
        <p:spPr>
          <a:xfrm>
            <a:off x="1067117" y="949550"/>
            <a:ext cx="338990" cy="365009"/>
          </a:xfrm>
          <a:prstGeom prst="rect">
            <a:avLst/>
          </a:prstGeom>
          <a:noFill/>
          <a:ln>
            <a:noFill/>
          </a:ln>
        </p:spPr>
      </p:pic>
      <p:sp>
        <p:nvSpPr>
          <p:cNvPr id="143" name="Google Shape;143;p19"/>
          <p:cNvSpPr/>
          <p:nvPr/>
        </p:nvSpPr>
        <p:spPr>
          <a:xfrm>
            <a:off x="1065729" y="1899512"/>
            <a:ext cx="342000" cy="342000"/>
          </a:xfrm>
          <a:prstGeom prst="star4">
            <a:avLst>
              <a:gd fmla="val 2273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 name="Google Shape;144;p19"/>
          <p:cNvPicPr preferRelativeResize="0"/>
          <p:nvPr/>
        </p:nvPicPr>
        <p:blipFill rotWithShape="1">
          <a:blip r:embed="rId4">
            <a:alphaModFix/>
          </a:blip>
          <a:srcRect b="-13292" l="0" r="0" t="-13305"/>
          <a:stretch/>
        </p:blipFill>
        <p:spPr>
          <a:xfrm rot="5400000">
            <a:off x="720000" y="2826445"/>
            <a:ext cx="1033225" cy="1033231"/>
          </a:xfrm>
          <a:prstGeom prst="rect">
            <a:avLst/>
          </a:prstGeom>
          <a:noFill/>
          <a:ln>
            <a:noFill/>
          </a:ln>
        </p:spPr>
      </p:pic>
      <p:pic>
        <p:nvPicPr>
          <p:cNvPr id="145" name="Google Shape;145;p19"/>
          <p:cNvPicPr preferRelativeResize="0"/>
          <p:nvPr/>
        </p:nvPicPr>
        <p:blipFill>
          <a:blip r:embed="rId5">
            <a:alphaModFix/>
          </a:blip>
          <a:stretch>
            <a:fillRect/>
          </a:stretch>
        </p:blipFill>
        <p:spPr>
          <a:xfrm rot="-2426824">
            <a:off x="3404710" y="3215866"/>
            <a:ext cx="743803" cy="72246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146" name="Shape 146"/>
        <p:cNvGrpSpPr/>
        <p:nvPr/>
      </p:nvGrpSpPr>
      <p:grpSpPr>
        <a:xfrm>
          <a:off x="0" y="0"/>
          <a:ext cx="0" cy="0"/>
          <a:chOff x="0" y="0"/>
          <a:chExt cx="0" cy="0"/>
        </a:xfrm>
      </p:grpSpPr>
      <p:sp>
        <p:nvSpPr>
          <p:cNvPr id="147" name="Google Shape;147;p20"/>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0"/>
          <p:cNvSpPr txBox="1"/>
          <p:nvPr>
            <p:ph type="title"/>
          </p:nvPr>
        </p:nvSpPr>
        <p:spPr>
          <a:xfrm>
            <a:off x="720000" y="445025"/>
            <a:ext cx="7704000" cy="5727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pic>
        <p:nvPicPr>
          <p:cNvPr id="149" name="Google Shape;149;p20"/>
          <p:cNvPicPr preferRelativeResize="0"/>
          <p:nvPr/>
        </p:nvPicPr>
        <p:blipFill rotWithShape="1">
          <a:blip r:embed="rId2">
            <a:alphaModFix/>
          </a:blip>
          <a:srcRect b="0" l="0" r="0" t="0"/>
          <a:stretch/>
        </p:blipFill>
        <p:spPr>
          <a:xfrm rot="9408916">
            <a:off x="774044" y="1597021"/>
            <a:ext cx="1703784" cy="39912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ctrTitle"/>
          </p:nvPr>
        </p:nvSpPr>
        <p:spPr>
          <a:xfrm>
            <a:off x="1089174" y="2581225"/>
            <a:ext cx="3215100" cy="577800"/>
          </a:xfrm>
          <a:prstGeom prst="rect">
            <a:avLst/>
          </a:prstGeom>
        </p:spPr>
        <p:txBody>
          <a:bodyPr anchorCtr="0" anchor="b" bIns="91425" lIns="0" spcFirstLastPara="1" rIns="0" wrap="square" tIns="91425">
            <a:noAutofit/>
          </a:bodyPr>
          <a:lstStyle>
            <a:lvl1pPr lvl="0" rtl="0">
              <a:spcBef>
                <a:spcPts val="0"/>
              </a:spcBef>
              <a:spcAft>
                <a:spcPts val="0"/>
              </a:spcAft>
              <a:buSzPts val="2400"/>
              <a:buNone/>
              <a:defRPr sz="4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6" name="Google Shape;16;p3"/>
          <p:cNvSpPr txBox="1"/>
          <p:nvPr>
            <p:ph idx="1" type="subTitle"/>
          </p:nvPr>
        </p:nvSpPr>
        <p:spPr>
          <a:xfrm>
            <a:off x="1089197" y="3100700"/>
            <a:ext cx="3215100" cy="8004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2200"/>
              <a:buNone/>
              <a:defRPr sz="2200"/>
            </a:lvl1pPr>
            <a:lvl2pPr lvl="1" rtl="0" algn="ctr">
              <a:lnSpc>
                <a:spcPct val="100000"/>
              </a:lnSpc>
              <a:spcBef>
                <a:spcPts val="0"/>
              </a:spcBef>
              <a:spcAft>
                <a:spcPts val="0"/>
              </a:spcAft>
              <a:buSzPts val="2200"/>
              <a:buNone/>
              <a:defRPr sz="2200"/>
            </a:lvl2pPr>
            <a:lvl3pPr lvl="2" rtl="0" algn="ctr">
              <a:lnSpc>
                <a:spcPct val="100000"/>
              </a:lnSpc>
              <a:spcBef>
                <a:spcPts val="0"/>
              </a:spcBef>
              <a:spcAft>
                <a:spcPts val="0"/>
              </a:spcAft>
              <a:buSzPts val="2200"/>
              <a:buNone/>
              <a:defRPr sz="2200"/>
            </a:lvl3pPr>
            <a:lvl4pPr lvl="3" rtl="0" algn="ctr">
              <a:lnSpc>
                <a:spcPct val="100000"/>
              </a:lnSpc>
              <a:spcBef>
                <a:spcPts val="0"/>
              </a:spcBef>
              <a:spcAft>
                <a:spcPts val="0"/>
              </a:spcAft>
              <a:buSzPts val="2200"/>
              <a:buNone/>
              <a:defRPr sz="2200"/>
            </a:lvl4pPr>
            <a:lvl5pPr lvl="4" rtl="0" algn="ctr">
              <a:lnSpc>
                <a:spcPct val="100000"/>
              </a:lnSpc>
              <a:spcBef>
                <a:spcPts val="0"/>
              </a:spcBef>
              <a:spcAft>
                <a:spcPts val="0"/>
              </a:spcAft>
              <a:buSzPts val="2200"/>
              <a:buNone/>
              <a:defRPr sz="2200"/>
            </a:lvl5pPr>
            <a:lvl6pPr lvl="5" rtl="0" algn="ctr">
              <a:lnSpc>
                <a:spcPct val="100000"/>
              </a:lnSpc>
              <a:spcBef>
                <a:spcPts val="0"/>
              </a:spcBef>
              <a:spcAft>
                <a:spcPts val="0"/>
              </a:spcAft>
              <a:buSzPts val="2200"/>
              <a:buNone/>
              <a:defRPr sz="2200"/>
            </a:lvl6pPr>
            <a:lvl7pPr lvl="6" rtl="0" algn="ctr">
              <a:lnSpc>
                <a:spcPct val="100000"/>
              </a:lnSpc>
              <a:spcBef>
                <a:spcPts val="0"/>
              </a:spcBef>
              <a:spcAft>
                <a:spcPts val="0"/>
              </a:spcAft>
              <a:buSzPts val="2200"/>
              <a:buNone/>
              <a:defRPr sz="2200"/>
            </a:lvl7pPr>
            <a:lvl8pPr lvl="7" rtl="0" algn="ctr">
              <a:lnSpc>
                <a:spcPct val="100000"/>
              </a:lnSpc>
              <a:spcBef>
                <a:spcPts val="0"/>
              </a:spcBef>
              <a:spcAft>
                <a:spcPts val="0"/>
              </a:spcAft>
              <a:buSzPts val="2200"/>
              <a:buNone/>
              <a:defRPr sz="2200"/>
            </a:lvl8pPr>
            <a:lvl9pPr lvl="8" rtl="0" algn="ctr">
              <a:lnSpc>
                <a:spcPct val="100000"/>
              </a:lnSpc>
              <a:spcBef>
                <a:spcPts val="0"/>
              </a:spcBef>
              <a:spcAft>
                <a:spcPts val="0"/>
              </a:spcAft>
              <a:buSzPts val="2200"/>
              <a:buNone/>
              <a:defRPr sz="2200"/>
            </a:lvl9pPr>
          </a:lstStyle>
          <a:p/>
        </p:txBody>
      </p:sp>
      <p:sp>
        <p:nvSpPr>
          <p:cNvPr id="17" name="Google Shape;17;p3"/>
          <p:cNvSpPr txBox="1"/>
          <p:nvPr>
            <p:ph hasCustomPrompt="1" idx="2" type="title"/>
          </p:nvPr>
        </p:nvSpPr>
        <p:spPr>
          <a:xfrm>
            <a:off x="1089200" y="949550"/>
            <a:ext cx="1938600" cy="1353900"/>
          </a:xfrm>
          <a:prstGeom prst="rect">
            <a:avLst/>
          </a:prstGeom>
          <a:noFill/>
        </p:spPr>
        <p:txBody>
          <a:bodyPr anchorCtr="0" anchor="ctr" bIns="91425" lIns="0" spcFirstLastPara="1" rIns="0" wrap="square" tIns="91425">
            <a:noAutofit/>
          </a:bodyPr>
          <a:lstStyle>
            <a:lvl1pPr lvl="0" rtl="0">
              <a:spcBef>
                <a:spcPts val="0"/>
              </a:spcBef>
              <a:spcAft>
                <a:spcPts val="0"/>
              </a:spcAft>
              <a:buClr>
                <a:schemeClr val="accent2"/>
              </a:buClr>
              <a:buSzPts val="6800"/>
              <a:buNone/>
              <a:defRPr sz="10000">
                <a:solidFill>
                  <a:schemeClr val="accent1"/>
                </a:solidFill>
              </a:defRPr>
            </a:lvl1pPr>
            <a:lvl2pPr lvl="1"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2"/>
              </a:buClr>
              <a:buSzPts val="6800"/>
              <a:buFont typeface="Fira Sans Extra Condensed Medium"/>
              <a:buNone/>
              <a:defRPr sz="6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p:nvPr/>
        </p:nvSpPr>
        <p:spPr>
          <a:xfrm>
            <a:off x="720000" y="2200969"/>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 name="Google Shape;19;p3"/>
          <p:cNvPicPr preferRelativeResize="0"/>
          <p:nvPr/>
        </p:nvPicPr>
        <p:blipFill rotWithShape="1">
          <a:blip r:embed="rId2">
            <a:alphaModFix/>
          </a:blip>
          <a:srcRect b="0" l="0" r="0" t="0"/>
          <a:stretch/>
        </p:blipFill>
        <p:spPr>
          <a:xfrm>
            <a:off x="6790541" y="1358080"/>
            <a:ext cx="523944" cy="2498248"/>
          </a:xfrm>
          <a:prstGeom prst="rect">
            <a:avLst/>
          </a:prstGeom>
          <a:noFill/>
          <a:ln>
            <a:noFill/>
          </a:ln>
        </p:spPr>
      </p:pic>
      <p:pic>
        <p:nvPicPr>
          <p:cNvPr id="20" name="Google Shape;20;p3"/>
          <p:cNvPicPr preferRelativeResize="0"/>
          <p:nvPr/>
        </p:nvPicPr>
        <p:blipFill>
          <a:blip r:embed="rId3">
            <a:alphaModFix/>
          </a:blip>
          <a:stretch>
            <a:fillRect/>
          </a:stretch>
        </p:blipFill>
        <p:spPr>
          <a:xfrm>
            <a:off x="5490992" y="949550"/>
            <a:ext cx="338990" cy="365009"/>
          </a:xfrm>
          <a:prstGeom prst="rect">
            <a:avLst/>
          </a:prstGeom>
          <a:noFill/>
          <a:ln>
            <a:noFill/>
          </a:ln>
        </p:spPr>
      </p:pic>
      <p:sp>
        <p:nvSpPr>
          <p:cNvPr id="21" name="Google Shape;21;p3"/>
          <p:cNvSpPr/>
          <p:nvPr/>
        </p:nvSpPr>
        <p:spPr>
          <a:xfrm>
            <a:off x="5489604" y="1899612"/>
            <a:ext cx="342000" cy="342000"/>
          </a:xfrm>
          <a:prstGeom prst="star4">
            <a:avLst>
              <a:gd fmla="val 22733"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 name="Google Shape;22;p3"/>
          <p:cNvPicPr preferRelativeResize="0"/>
          <p:nvPr/>
        </p:nvPicPr>
        <p:blipFill>
          <a:blip r:embed="rId4">
            <a:alphaModFix/>
          </a:blip>
          <a:stretch>
            <a:fillRect/>
          </a:stretch>
        </p:blipFill>
        <p:spPr>
          <a:xfrm>
            <a:off x="5143875" y="2826445"/>
            <a:ext cx="1033227" cy="1033230"/>
          </a:xfrm>
          <a:prstGeom prst="rect">
            <a:avLst/>
          </a:prstGeom>
          <a:noFill/>
          <a:ln>
            <a:noFill/>
          </a:ln>
        </p:spPr>
      </p:pic>
      <p:pic>
        <p:nvPicPr>
          <p:cNvPr id="23" name="Google Shape;23;p3"/>
          <p:cNvPicPr preferRelativeResize="0"/>
          <p:nvPr/>
        </p:nvPicPr>
        <p:blipFill rotWithShape="1">
          <a:blip r:embed="rId5">
            <a:alphaModFix/>
          </a:blip>
          <a:srcRect b="0" l="0" r="0" t="0"/>
          <a:stretch/>
        </p:blipFill>
        <p:spPr>
          <a:xfrm>
            <a:off x="7927923" y="2823096"/>
            <a:ext cx="387327" cy="103322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6">
    <p:spTree>
      <p:nvGrpSpPr>
        <p:cNvPr id="150" name="Shape 150"/>
        <p:cNvGrpSpPr/>
        <p:nvPr/>
      </p:nvGrpSpPr>
      <p:grpSpPr>
        <a:xfrm>
          <a:off x="0" y="0"/>
          <a:ext cx="0" cy="0"/>
          <a:chOff x="0" y="0"/>
          <a:chExt cx="0" cy="0"/>
        </a:xfrm>
      </p:grpSpPr>
      <p:sp>
        <p:nvSpPr>
          <p:cNvPr id="151" name="Google Shape;151;p21"/>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txBox="1"/>
          <p:nvPr>
            <p:ph type="title"/>
          </p:nvPr>
        </p:nvSpPr>
        <p:spPr>
          <a:xfrm>
            <a:off x="720000" y="445025"/>
            <a:ext cx="4748400" cy="6330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53" name="Google Shape;153;p21"/>
          <p:cNvSpPr txBox="1"/>
          <p:nvPr>
            <p:ph idx="2" type="ctrTitle"/>
          </p:nvPr>
        </p:nvSpPr>
        <p:spPr>
          <a:xfrm>
            <a:off x="796200" y="1581249"/>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54" name="Google Shape;154;p21"/>
          <p:cNvSpPr txBox="1"/>
          <p:nvPr>
            <p:ph idx="1" type="subTitle"/>
          </p:nvPr>
        </p:nvSpPr>
        <p:spPr>
          <a:xfrm>
            <a:off x="796200" y="1947480"/>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5" name="Google Shape;155;p21"/>
          <p:cNvSpPr txBox="1"/>
          <p:nvPr>
            <p:ph idx="3" type="ctrTitle"/>
          </p:nvPr>
        </p:nvSpPr>
        <p:spPr>
          <a:xfrm>
            <a:off x="6549600" y="1581242"/>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56" name="Google Shape;156;p21"/>
          <p:cNvSpPr txBox="1"/>
          <p:nvPr>
            <p:ph idx="4" type="subTitle"/>
          </p:nvPr>
        </p:nvSpPr>
        <p:spPr>
          <a:xfrm>
            <a:off x="6549600" y="1949980"/>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7" name="Google Shape;157;p21"/>
          <p:cNvSpPr txBox="1"/>
          <p:nvPr>
            <p:ph idx="5" type="ctrTitle"/>
          </p:nvPr>
        </p:nvSpPr>
        <p:spPr>
          <a:xfrm>
            <a:off x="3672900" y="1581242"/>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58" name="Google Shape;158;p21"/>
          <p:cNvSpPr txBox="1"/>
          <p:nvPr>
            <p:ph idx="6" type="subTitle"/>
          </p:nvPr>
        </p:nvSpPr>
        <p:spPr>
          <a:xfrm>
            <a:off x="3672900" y="1949980"/>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1"/>
          <p:cNvSpPr txBox="1"/>
          <p:nvPr>
            <p:ph idx="7" type="ctrTitle"/>
          </p:nvPr>
        </p:nvSpPr>
        <p:spPr>
          <a:xfrm>
            <a:off x="796200" y="2990000"/>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60" name="Google Shape;160;p21"/>
          <p:cNvSpPr txBox="1"/>
          <p:nvPr>
            <p:ph idx="8" type="subTitle"/>
          </p:nvPr>
        </p:nvSpPr>
        <p:spPr>
          <a:xfrm>
            <a:off x="796200" y="3356358"/>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1"/>
          <p:cNvSpPr txBox="1"/>
          <p:nvPr>
            <p:ph idx="9" type="ctrTitle"/>
          </p:nvPr>
        </p:nvSpPr>
        <p:spPr>
          <a:xfrm>
            <a:off x="6549600" y="2989992"/>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62" name="Google Shape;162;p21"/>
          <p:cNvSpPr txBox="1"/>
          <p:nvPr>
            <p:ph idx="13" type="subTitle"/>
          </p:nvPr>
        </p:nvSpPr>
        <p:spPr>
          <a:xfrm>
            <a:off x="6549600" y="3358858"/>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1"/>
          <p:cNvSpPr txBox="1"/>
          <p:nvPr>
            <p:ph idx="14" type="ctrTitle"/>
          </p:nvPr>
        </p:nvSpPr>
        <p:spPr>
          <a:xfrm>
            <a:off x="3672900" y="2989992"/>
            <a:ext cx="1748100" cy="4869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64" name="Google Shape;164;p21"/>
          <p:cNvSpPr txBox="1"/>
          <p:nvPr>
            <p:ph idx="15" type="subTitle"/>
          </p:nvPr>
        </p:nvSpPr>
        <p:spPr>
          <a:xfrm>
            <a:off x="3672900" y="3358858"/>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7">
    <p:spTree>
      <p:nvGrpSpPr>
        <p:cNvPr id="165" name="Shape 165"/>
        <p:cNvGrpSpPr/>
        <p:nvPr/>
      </p:nvGrpSpPr>
      <p:grpSpPr>
        <a:xfrm>
          <a:off x="0" y="0"/>
          <a:ext cx="0" cy="0"/>
          <a:chOff x="0" y="0"/>
          <a:chExt cx="0" cy="0"/>
        </a:xfrm>
      </p:grpSpPr>
      <p:sp>
        <p:nvSpPr>
          <p:cNvPr id="166" name="Google Shape;166;p22"/>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txBox="1"/>
          <p:nvPr>
            <p:ph type="title"/>
          </p:nvPr>
        </p:nvSpPr>
        <p:spPr>
          <a:xfrm>
            <a:off x="720000" y="445025"/>
            <a:ext cx="3321600" cy="9879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68" name="Google Shape;168;p22"/>
          <p:cNvSpPr txBox="1"/>
          <p:nvPr>
            <p:ph idx="2" type="ctrTitle"/>
          </p:nvPr>
        </p:nvSpPr>
        <p:spPr>
          <a:xfrm>
            <a:off x="719996" y="1705249"/>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69" name="Google Shape;169;p22"/>
          <p:cNvSpPr txBox="1"/>
          <p:nvPr>
            <p:ph idx="1" type="subTitle"/>
          </p:nvPr>
        </p:nvSpPr>
        <p:spPr>
          <a:xfrm>
            <a:off x="720000" y="2162514"/>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 name="Google Shape;170;p22"/>
          <p:cNvSpPr txBox="1"/>
          <p:nvPr>
            <p:ph idx="3" type="ctrTitle"/>
          </p:nvPr>
        </p:nvSpPr>
        <p:spPr>
          <a:xfrm>
            <a:off x="3596696" y="1705239"/>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1" name="Google Shape;171;p22"/>
          <p:cNvSpPr txBox="1"/>
          <p:nvPr>
            <p:ph idx="4" type="subTitle"/>
          </p:nvPr>
        </p:nvSpPr>
        <p:spPr>
          <a:xfrm>
            <a:off x="3596700" y="2165013"/>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2" name="Google Shape;172;p22"/>
          <p:cNvSpPr txBox="1"/>
          <p:nvPr>
            <p:ph idx="5" type="ctrTitle"/>
          </p:nvPr>
        </p:nvSpPr>
        <p:spPr>
          <a:xfrm>
            <a:off x="719996" y="2885526"/>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3" name="Google Shape;173;p22"/>
          <p:cNvSpPr txBox="1"/>
          <p:nvPr>
            <p:ph idx="6" type="subTitle"/>
          </p:nvPr>
        </p:nvSpPr>
        <p:spPr>
          <a:xfrm>
            <a:off x="720000" y="3342791"/>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 name="Google Shape;174;p22"/>
          <p:cNvSpPr txBox="1"/>
          <p:nvPr>
            <p:ph idx="7" type="ctrTitle"/>
          </p:nvPr>
        </p:nvSpPr>
        <p:spPr>
          <a:xfrm>
            <a:off x="3596696" y="2885517"/>
            <a:ext cx="1748100" cy="577800"/>
          </a:xfrm>
          <a:prstGeom prst="rect">
            <a:avLst/>
          </a:prstGeom>
        </p:spPr>
        <p:txBody>
          <a:bodyPr anchorCtr="0" anchor="b" bIns="91425" lIns="0" spcFirstLastPara="1" rIns="0" wrap="square" tIns="91425">
            <a:noAutofit/>
          </a:bodyPr>
          <a:lstStyle>
            <a:lvl1pPr lvl="0" rtl="0">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5" name="Google Shape;175;p22"/>
          <p:cNvSpPr txBox="1"/>
          <p:nvPr>
            <p:ph idx="8" type="subTitle"/>
          </p:nvPr>
        </p:nvSpPr>
        <p:spPr>
          <a:xfrm>
            <a:off x="3596700" y="3345291"/>
            <a:ext cx="1950600" cy="6330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76" name="Google Shape;176;p22"/>
          <p:cNvPicPr preferRelativeResize="0"/>
          <p:nvPr/>
        </p:nvPicPr>
        <p:blipFill>
          <a:blip r:embed="rId2">
            <a:alphaModFix/>
          </a:blip>
          <a:stretch>
            <a:fillRect/>
          </a:stretch>
        </p:blipFill>
        <p:spPr>
          <a:xfrm flipH="1" rot="-5400000">
            <a:off x="6382701" y="1094324"/>
            <a:ext cx="3231874" cy="3826726"/>
          </a:xfrm>
          <a:prstGeom prst="rect">
            <a:avLst/>
          </a:prstGeom>
          <a:noFill/>
          <a:ln>
            <a:noFill/>
          </a:ln>
        </p:spPr>
      </p:pic>
      <p:sp>
        <p:nvSpPr>
          <p:cNvPr id="177" name="Google Shape;177;p22"/>
          <p:cNvSpPr/>
          <p:nvPr/>
        </p:nvSpPr>
        <p:spPr>
          <a:xfrm>
            <a:off x="5988347" y="1507351"/>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2"/>
          <p:cNvPicPr preferRelativeResize="0"/>
          <p:nvPr/>
        </p:nvPicPr>
        <p:blipFill>
          <a:blip r:embed="rId3">
            <a:alphaModFix/>
          </a:blip>
          <a:stretch>
            <a:fillRect/>
          </a:stretch>
        </p:blipFill>
        <p:spPr>
          <a:xfrm>
            <a:off x="5505575" y="752850"/>
            <a:ext cx="372250" cy="3722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9" name="Shape 179"/>
        <p:cNvGrpSpPr/>
        <p:nvPr/>
      </p:nvGrpSpPr>
      <p:grpSpPr>
        <a:xfrm>
          <a:off x="0" y="0"/>
          <a:ext cx="0" cy="0"/>
          <a:chOff x="0" y="0"/>
          <a:chExt cx="0" cy="0"/>
        </a:xfrm>
      </p:grpSpPr>
      <p:sp>
        <p:nvSpPr>
          <p:cNvPr id="180" name="Google Shape;180;p23"/>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txBox="1"/>
          <p:nvPr>
            <p:ph hasCustomPrompt="1" type="title"/>
          </p:nvPr>
        </p:nvSpPr>
        <p:spPr>
          <a:xfrm>
            <a:off x="2328000" y="677150"/>
            <a:ext cx="4488000" cy="730200"/>
          </a:xfrm>
          <a:prstGeom prst="rect">
            <a:avLst/>
          </a:prstGeom>
        </p:spPr>
        <p:txBody>
          <a:bodyPr anchorCtr="0" anchor="b" bIns="91425" lIns="0" spcFirstLastPara="1" rIns="0" wrap="square" tIns="91425">
            <a:noAutofit/>
          </a:bodyPr>
          <a:lstStyle>
            <a:lvl1pPr lvl="0" rtl="0" algn="ctr">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82" name="Google Shape;182;p23"/>
          <p:cNvSpPr txBox="1"/>
          <p:nvPr>
            <p:ph idx="1" type="subTitle"/>
          </p:nvPr>
        </p:nvSpPr>
        <p:spPr>
          <a:xfrm>
            <a:off x="2328000" y="1331150"/>
            <a:ext cx="4488000" cy="369000"/>
          </a:xfrm>
          <a:prstGeom prst="rect">
            <a:avLst/>
          </a:prstGeom>
        </p:spPr>
        <p:txBody>
          <a:bodyPr anchorCtr="0" anchor="b" bIns="91425" lIns="0" spcFirstLastPara="1" rIns="0"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p23"/>
          <p:cNvSpPr txBox="1"/>
          <p:nvPr>
            <p:ph hasCustomPrompt="1" idx="2" type="title"/>
          </p:nvPr>
        </p:nvSpPr>
        <p:spPr>
          <a:xfrm>
            <a:off x="2328000" y="1907883"/>
            <a:ext cx="4488000" cy="730200"/>
          </a:xfrm>
          <a:prstGeom prst="rect">
            <a:avLst/>
          </a:prstGeom>
        </p:spPr>
        <p:txBody>
          <a:bodyPr anchorCtr="0" anchor="b" bIns="91425" lIns="0" spcFirstLastPara="1" rIns="0" wrap="square" tIns="91425">
            <a:noAutofit/>
          </a:bodyPr>
          <a:lstStyle>
            <a:lvl1pPr lvl="0" rtl="0" algn="ctr">
              <a:spcBef>
                <a:spcPts val="0"/>
              </a:spcBef>
              <a:spcAft>
                <a:spcPts val="0"/>
              </a:spcAft>
              <a:buSzPts val="5000"/>
              <a:buNone/>
              <a:defRPr sz="45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84" name="Google Shape;184;p23"/>
          <p:cNvSpPr txBox="1"/>
          <p:nvPr>
            <p:ph idx="3" type="subTitle"/>
          </p:nvPr>
        </p:nvSpPr>
        <p:spPr>
          <a:xfrm>
            <a:off x="2328000" y="2561812"/>
            <a:ext cx="4488000" cy="369000"/>
          </a:xfrm>
          <a:prstGeom prst="rect">
            <a:avLst/>
          </a:prstGeom>
        </p:spPr>
        <p:txBody>
          <a:bodyPr anchorCtr="0" anchor="b" bIns="91425" lIns="0" spcFirstLastPara="1" rIns="0"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5" name="Google Shape;185;p23"/>
          <p:cNvSpPr txBox="1"/>
          <p:nvPr>
            <p:ph hasCustomPrompt="1" idx="4" type="title"/>
          </p:nvPr>
        </p:nvSpPr>
        <p:spPr>
          <a:xfrm>
            <a:off x="2328000" y="3138628"/>
            <a:ext cx="4488000" cy="730200"/>
          </a:xfrm>
          <a:prstGeom prst="rect">
            <a:avLst/>
          </a:prstGeom>
        </p:spPr>
        <p:txBody>
          <a:bodyPr anchorCtr="0" anchor="b" bIns="91425" lIns="0" spcFirstLastPara="1" rIns="0" wrap="square" tIns="91425">
            <a:noAutofit/>
          </a:bodyPr>
          <a:lstStyle>
            <a:lvl1pPr lvl="0" rtl="0" algn="ctr">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86" name="Google Shape;186;p23"/>
          <p:cNvSpPr txBox="1"/>
          <p:nvPr>
            <p:ph idx="5" type="subTitle"/>
          </p:nvPr>
        </p:nvSpPr>
        <p:spPr>
          <a:xfrm>
            <a:off x="2328000" y="3792553"/>
            <a:ext cx="4488000" cy="369000"/>
          </a:xfrm>
          <a:prstGeom prst="rect">
            <a:avLst/>
          </a:prstGeom>
        </p:spPr>
        <p:txBody>
          <a:bodyPr anchorCtr="0" anchor="b" bIns="91425" lIns="0" spcFirstLastPara="1" rIns="0"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87" name="Google Shape;187;p23"/>
          <p:cNvPicPr preferRelativeResize="0"/>
          <p:nvPr/>
        </p:nvPicPr>
        <p:blipFill>
          <a:blip r:embed="rId2">
            <a:alphaModFix/>
          </a:blip>
          <a:stretch>
            <a:fillRect/>
          </a:stretch>
        </p:blipFill>
        <p:spPr>
          <a:xfrm rot="5400000">
            <a:off x="6961020" y="1941722"/>
            <a:ext cx="2997477" cy="945683"/>
          </a:xfrm>
          <a:prstGeom prst="rect">
            <a:avLst/>
          </a:prstGeom>
          <a:noFill/>
          <a:ln>
            <a:noFill/>
          </a:ln>
        </p:spPr>
      </p:pic>
      <p:pic>
        <p:nvPicPr>
          <p:cNvPr id="188" name="Google Shape;188;p23"/>
          <p:cNvPicPr preferRelativeResize="0"/>
          <p:nvPr/>
        </p:nvPicPr>
        <p:blipFill>
          <a:blip r:embed="rId2">
            <a:alphaModFix/>
          </a:blip>
          <a:stretch>
            <a:fillRect/>
          </a:stretch>
        </p:blipFill>
        <p:spPr>
          <a:xfrm flipH="1" rot="-5400000">
            <a:off x="-814497" y="1941722"/>
            <a:ext cx="2997477" cy="94568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8_1">
    <p:spTree>
      <p:nvGrpSpPr>
        <p:cNvPr id="189" name="Shape 189"/>
        <p:cNvGrpSpPr/>
        <p:nvPr/>
      </p:nvGrpSpPr>
      <p:grpSpPr>
        <a:xfrm>
          <a:off x="0" y="0"/>
          <a:ext cx="0" cy="0"/>
          <a:chOff x="0" y="0"/>
          <a:chExt cx="0" cy="0"/>
        </a:xfrm>
      </p:grpSpPr>
      <p:sp>
        <p:nvSpPr>
          <p:cNvPr id="190" name="Google Shape;190;p24"/>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4"/>
          <p:cNvSpPr txBox="1"/>
          <p:nvPr>
            <p:ph type="title"/>
          </p:nvPr>
        </p:nvSpPr>
        <p:spPr>
          <a:xfrm>
            <a:off x="720000" y="1447001"/>
            <a:ext cx="2315400" cy="10062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92" name="Google Shape;192;p24"/>
          <p:cNvSpPr txBox="1"/>
          <p:nvPr>
            <p:ph idx="1" type="subTitle"/>
          </p:nvPr>
        </p:nvSpPr>
        <p:spPr>
          <a:xfrm>
            <a:off x="720000" y="2507049"/>
            <a:ext cx="2636700" cy="10605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pic>
        <p:nvPicPr>
          <p:cNvPr id="193" name="Google Shape;193;p24"/>
          <p:cNvPicPr preferRelativeResize="0"/>
          <p:nvPr/>
        </p:nvPicPr>
        <p:blipFill>
          <a:blip r:embed="rId2">
            <a:alphaModFix/>
          </a:blip>
          <a:stretch>
            <a:fillRect/>
          </a:stretch>
        </p:blipFill>
        <p:spPr>
          <a:xfrm rot="3558425">
            <a:off x="5377180" y="-289775"/>
            <a:ext cx="1928142" cy="5143500"/>
          </a:xfrm>
          <a:prstGeom prst="rect">
            <a:avLst/>
          </a:prstGeom>
          <a:noFill/>
          <a:ln>
            <a:noFill/>
          </a:ln>
        </p:spPr>
      </p:pic>
      <p:sp>
        <p:nvSpPr>
          <p:cNvPr id="194" name="Google Shape;194;p24"/>
          <p:cNvSpPr/>
          <p:nvPr/>
        </p:nvSpPr>
        <p:spPr>
          <a:xfrm>
            <a:off x="4140975" y="178940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8_1_1">
    <p:spTree>
      <p:nvGrpSpPr>
        <p:cNvPr id="195" name="Shape 195"/>
        <p:cNvGrpSpPr/>
        <p:nvPr/>
      </p:nvGrpSpPr>
      <p:grpSpPr>
        <a:xfrm>
          <a:off x="0" y="0"/>
          <a:ext cx="0" cy="0"/>
          <a:chOff x="0" y="0"/>
          <a:chExt cx="0" cy="0"/>
        </a:xfrm>
      </p:grpSpPr>
      <p:sp>
        <p:nvSpPr>
          <p:cNvPr id="196" name="Google Shape;196;p25"/>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5"/>
          <p:cNvSpPr txBox="1"/>
          <p:nvPr>
            <p:ph type="title"/>
          </p:nvPr>
        </p:nvSpPr>
        <p:spPr>
          <a:xfrm>
            <a:off x="5999425" y="1447001"/>
            <a:ext cx="2424600" cy="1006200"/>
          </a:xfrm>
          <a:prstGeom prst="rect">
            <a:avLst/>
          </a:prstGeom>
        </p:spPr>
        <p:txBody>
          <a:bodyPr anchorCtr="0" anchor="t" bIns="91425" lIns="0" spcFirstLastPara="1" rIns="0" wrap="square" tIns="91425">
            <a:noAutofit/>
          </a:bodyPr>
          <a:lstStyle>
            <a:lvl1pPr lvl="0" rtl="0" algn="r">
              <a:spcBef>
                <a:spcPts val="0"/>
              </a:spcBef>
              <a:spcAft>
                <a:spcPts val="0"/>
              </a:spcAft>
              <a:buSzPts val="2600"/>
              <a:buNone/>
              <a:defRPr/>
            </a:lvl1pPr>
            <a:lvl2pPr lvl="1" rtl="0" algn="r">
              <a:spcBef>
                <a:spcPts val="0"/>
              </a:spcBef>
              <a:spcAft>
                <a:spcPts val="0"/>
              </a:spcAft>
              <a:buSzPts val="2600"/>
              <a:buNone/>
              <a:defRPr/>
            </a:lvl2pPr>
            <a:lvl3pPr lvl="2" rtl="0" algn="r">
              <a:spcBef>
                <a:spcPts val="0"/>
              </a:spcBef>
              <a:spcAft>
                <a:spcPts val="0"/>
              </a:spcAft>
              <a:buSzPts val="2600"/>
              <a:buNone/>
              <a:defRPr/>
            </a:lvl3pPr>
            <a:lvl4pPr lvl="3" rtl="0" algn="r">
              <a:spcBef>
                <a:spcPts val="0"/>
              </a:spcBef>
              <a:spcAft>
                <a:spcPts val="0"/>
              </a:spcAft>
              <a:buSzPts val="2600"/>
              <a:buNone/>
              <a:defRPr/>
            </a:lvl4pPr>
            <a:lvl5pPr lvl="4" rtl="0" algn="r">
              <a:spcBef>
                <a:spcPts val="0"/>
              </a:spcBef>
              <a:spcAft>
                <a:spcPts val="0"/>
              </a:spcAft>
              <a:buSzPts val="2600"/>
              <a:buNone/>
              <a:defRPr/>
            </a:lvl5pPr>
            <a:lvl6pPr lvl="5" rtl="0" algn="r">
              <a:spcBef>
                <a:spcPts val="0"/>
              </a:spcBef>
              <a:spcAft>
                <a:spcPts val="0"/>
              </a:spcAft>
              <a:buSzPts val="2600"/>
              <a:buNone/>
              <a:defRPr/>
            </a:lvl6pPr>
            <a:lvl7pPr lvl="6" rtl="0" algn="r">
              <a:spcBef>
                <a:spcPts val="0"/>
              </a:spcBef>
              <a:spcAft>
                <a:spcPts val="0"/>
              </a:spcAft>
              <a:buSzPts val="2600"/>
              <a:buNone/>
              <a:defRPr/>
            </a:lvl7pPr>
            <a:lvl8pPr lvl="7" rtl="0" algn="r">
              <a:spcBef>
                <a:spcPts val="0"/>
              </a:spcBef>
              <a:spcAft>
                <a:spcPts val="0"/>
              </a:spcAft>
              <a:buSzPts val="2600"/>
              <a:buNone/>
              <a:defRPr/>
            </a:lvl8pPr>
            <a:lvl9pPr lvl="8" rtl="0" algn="r">
              <a:spcBef>
                <a:spcPts val="0"/>
              </a:spcBef>
              <a:spcAft>
                <a:spcPts val="0"/>
              </a:spcAft>
              <a:buSzPts val="2600"/>
              <a:buNone/>
              <a:defRPr/>
            </a:lvl9pPr>
          </a:lstStyle>
          <a:p/>
        </p:txBody>
      </p:sp>
      <p:sp>
        <p:nvSpPr>
          <p:cNvPr id="198" name="Google Shape;198;p25"/>
          <p:cNvSpPr txBox="1"/>
          <p:nvPr>
            <p:ph idx="1" type="subTitle"/>
          </p:nvPr>
        </p:nvSpPr>
        <p:spPr>
          <a:xfrm>
            <a:off x="5787300" y="2507049"/>
            <a:ext cx="2636700" cy="1060500"/>
          </a:xfrm>
          <a:prstGeom prst="rect">
            <a:avLst/>
          </a:prstGeom>
        </p:spPr>
        <p:txBody>
          <a:bodyPr anchorCtr="0" anchor="t" bIns="91425" lIns="0" spcFirstLastPara="1" rIns="0"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99" name="Google Shape;199;p25"/>
          <p:cNvPicPr preferRelativeResize="0"/>
          <p:nvPr/>
        </p:nvPicPr>
        <p:blipFill>
          <a:blip r:embed="rId2">
            <a:alphaModFix/>
          </a:blip>
          <a:stretch>
            <a:fillRect/>
          </a:stretch>
        </p:blipFill>
        <p:spPr>
          <a:xfrm flipH="1" rot="-3558425">
            <a:off x="1838689" y="-289775"/>
            <a:ext cx="1928142" cy="5143500"/>
          </a:xfrm>
          <a:prstGeom prst="rect">
            <a:avLst/>
          </a:prstGeom>
          <a:noFill/>
          <a:ln>
            <a:noFill/>
          </a:ln>
        </p:spPr>
      </p:pic>
      <p:sp>
        <p:nvSpPr>
          <p:cNvPr id="200" name="Google Shape;200;p25"/>
          <p:cNvSpPr/>
          <p:nvPr/>
        </p:nvSpPr>
        <p:spPr>
          <a:xfrm flipH="1">
            <a:off x="4745035" y="178940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9">
    <p:spTree>
      <p:nvGrpSpPr>
        <p:cNvPr id="201" name="Shape 201"/>
        <p:cNvGrpSpPr/>
        <p:nvPr/>
      </p:nvGrpSpPr>
      <p:grpSpPr>
        <a:xfrm>
          <a:off x="0" y="0"/>
          <a:ext cx="0" cy="0"/>
          <a:chOff x="0" y="0"/>
          <a:chExt cx="0" cy="0"/>
        </a:xfrm>
      </p:grpSpPr>
      <p:sp>
        <p:nvSpPr>
          <p:cNvPr id="202" name="Google Shape;202;p26"/>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txBox="1"/>
          <p:nvPr>
            <p:ph type="title"/>
          </p:nvPr>
        </p:nvSpPr>
        <p:spPr>
          <a:xfrm>
            <a:off x="1816050" y="445025"/>
            <a:ext cx="5511900" cy="625800"/>
          </a:xfrm>
          <a:prstGeom prst="rect">
            <a:avLst/>
          </a:prstGeom>
        </p:spPr>
        <p:txBody>
          <a:bodyPr anchorCtr="0" anchor="t" bIns="91425" lIns="0" spcFirstLastPara="1" rIns="0" wrap="square" tIns="91425">
            <a:noAutofit/>
          </a:bodyPr>
          <a:lstStyle>
            <a:lvl1pPr lvl="0" rtl="0" algn="ctr">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204" name="Google Shape;204;p26"/>
          <p:cNvSpPr txBox="1"/>
          <p:nvPr>
            <p:ph idx="2" type="ctrTitle"/>
          </p:nvPr>
        </p:nvSpPr>
        <p:spPr>
          <a:xfrm>
            <a:off x="720000" y="2818773"/>
            <a:ext cx="2013600" cy="577800"/>
          </a:xfrm>
          <a:prstGeom prst="rect">
            <a:avLst/>
          </a:prstGeom>
        </p:spPr>
        <p:txBody>
          <a:bodyPr anchorCtr="0" anchor="b" bIns="91425" lIns="0" spcFirstLastPara="1" rIns="0" wrap="square" tIns="91425">
            <a:noAutofit/>
          </a:bodyPr>
          <a:lstStyle>
            <a:lvl1pPr lvl="0" rtl="0" algn="ctr">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205" name="Google Shape;205;p26"/>
          <p:cNvSpPr txBox="1"/>
          <p:nvPr>
            <p:ph idx="1" type="subTitle"/>
          </p:nvPr>
        </p:nvSpPr>
        <p:spPr>
          <a:xfrm>
            <a:off x="852750" y="3291851"/>
            <a:ext cx="1748100" cy="8505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 name="Google Shape;206;p26"/>
          <p:cNvSpPr txBox="1"/>
          <p:nvPr>
            <p:ph idx="3" type="ctrTitle"/>
          </p:nvPr>
        </p:nvSpPr>
        <p:spPr>
          <a:xfrm>
            <a:off x="6410401" y="2818773"/>
            <a:ext cx="2013600" cy="577800"/>
          </a:xfrm>
          <a:prstGeom prst="rect">
            <a:avLst/>
          </a:prstGeom>
        </p:spPr>
        <p:txBody>
          <a:bodyPr anchorCtr="0" anchor="b" bIns="91425" lIns="0" spcFirstLastPara="1" rIns="0" wrap="square" tIns="91425">
            <a:noAutofit/>
          </a:bodyPr>
          <a:lstStyle>
            <a:lvl1pPr lvl="0" rtl="0" algn="ctr">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207" name="Google Shape;207;p26"/>
          <p:cNvSpPr txBox="1"/>
          <p:nvPr>
            <p:ph idx="4" type="subTitle"/>
          </p:nvPr>
        </p:nvSpPr>
        <p:spPr>
          <a:xfrm>
            <a:off x="6543151" y="3295210"/>
            <a:ext cx="1748100" cy="8505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 name="Google Shape;208;p26"/>
          <p:cNvSpPr txBox="1"/>
          <p:nvPr>
            <p:ph idx="5" type="ctrTitle"/>
          </p:nvPr>
        </p:nvSpPr>
        <p:spPr>
          <a:xfrm>
            <a:off x="3565200" y="2818773"/>
            <a:ext cx="2013600" cy="577800"/>
          </a:xfrm>
          <a:prstGeom prst="rect">
            <a:avLst/>
          </a:prstGeom>
        </p:spPr>
        <p:txBody>
          <a:bodyPr anchorCtr="0" anchor="b" bIns="91425" lIns="0" spcFirstLastPara="1" rIns="0" wrap="square" tIns="91425">
            <a:noAutofit/>
          </a:bodyPr>
          <a:lstStyle>
            <a:lvl1pPr lvl="0" rtl="0" algn="ctr">
              <a:spcBef>
                <a:spcPts val="0"/>
              </a:spcBef>
              <a:spcAft>
                <a:spcPts val="0"/>
              </a:spcAft>
              <a:buSzPts val="1600"/>
              <a:buNone/>
              <a:defRPr sz="18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209" name="Google Shape;209;p26"/>
          <p:cNvSpPr txBox="1"/>
          <p:nvPr>
            <p:ph idx="6" type="subTitle"/>
          </p:nvPr>
        </p:nvSpPr>
        <p:spPr>
          <a:xfrm>
            <a:off x="3697950" y="3295210"/>
            <a:ext cx="1748100" cy="8505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10" name="Google Shape;210;p26"/>
          <p:cNvPicPr preferRelativeResize="0"/>
          <p:nvPr/>
        </p:nvPicPr>
        <p:blipFill rotWithShape="1">
          <a:blip r:embed="rId2">
            <a:alphaModFix/>
          </a:blip>
          <a:srcRect b="0" l="0" r="0" t="0"/>
          <a:stretch/>
        </p:blipFill>
        <p:spPr>
          <a:xfrm flipH="1" rot="5400000">
            <a:off x="955576" y="-488724"/>
            <a:ext cx="507150" cy="2418298"/>
          </a:xfrm>
          <a:prstGeom prst="rect">
            <a:avLst/>
          </a:prstGeom>
          <a:noFill/>
          <a:ln>
            <a:noFill/>
          </a:ln>
        </p:spPr>
      </p:pic>
      <p:pic>
        <p:nvPicPr>
          <p:cNvPr id="211" name="Google Shape;211;p26"/>
          <p:cNvPicPr preferRelativeResize="0"/>
          <p:nvPr/>
        </p:nvPicPr>
        <p:blipFill rotWithShape="1">
          <a:blip r:embed="rId2">
            <a:alphaModFix/>
          </a:blip>
          <a:srcRect b="0" l="0" r="0" t="0"/>
          <a:stretch/>
        </p:blipFill>
        <p:spPr>
          <a:xfrm rot="-5400000">
            <a:off x="7681276" y="-488724"/>
            <a:ext cx="507150" cy="241829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212" name="Shape 212"/>
        <p:cNvGrpSpPr/>
        <p:nvPr/>
      </p:nvGrpSpPr>
      <p:grpSpPr>
        <a:xfrm>
          <a:off x="0" y="0"/>
          <a:ext cx="0" cy="0"/>
          <a:chOff x="0" y="0"/>
          <a:chExt cx="0" cy="0"/>
        </a:xfrm>
      </p:grpSpPr>
      <p:sp>
        <p:nvSpPr>
          <p:cNvPr id="213" name="Google Shape;213;p27"/>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7"/>
          <p:cNvSpPr txBox="1"/>
          <p:nvPr>
            <p:ph type="title"/>
          </p:nvPr>
        </p:nvSpPr>
        <p:spPr>
          <a:xfrm>
            <a:off x="720000" y="352725"/>
            <a:ext cx="3755400" cy="1027500"/>
          </a:xfrm>
          <a:prstGeom prst="rect">
            <a:avLst/>
          </a:prstGeom>
        </p:spPr>
        <p:txBody>
          <a:bodyPr anchorCtr="0" anchor="t" bIns="91425" lIns="0" spcFirstLastPara="1" rIns="0" wrap="square" tIns="91425">
            <a:noAutofit/>
          </a:bodyPr>
          <a:lstStyle>
            <a:lvl1pPr lvl="0" rtl="0">
              <a:spcBef>
                <a:spcPts val="0"/>
              </a:spcBef>
              <a:spcAft>
                <a:spcPts val="0"/>
              </a:spcAft>
              <a:buSzPts val="7500"/>
              <a:buNone/>
              <a:defRPr sz="5600"/>
            </a:lvl1pPr>
            <a:lvl2pPr lvl="1" rtl="0" algn="ctr">
              <a:spcBef>
                <a:spcPts val="0"/>
              </a:spcBef>
              <a:spcAft>
                <a:spcPts val="0"/>
              </a:spcAft>
              <a:buSzPts val="7500"/>
              <a:buNone/>
              <a:defRPr sz="7500">
                <a:latin typeface="Roboto Condensed"/>
                <a:ea typeface="Roboto Condensed"/>
                <a:cs typeface="Roboto Condensed"/>
                <a:sym typeface="Roboto Condensed"/>
              </a:defRPr>
            </a:lvl2pPr>
            <a:lvl3pPr lvl="2" rtl="0" algn="ctr">
              <a:spcBef>
                <a:spcPts val="0"/>
              </a:spcBef>
              <a:spcAft>
                <a:spcPts val="0"/>
              </a:spcAft>
              <a:buSzPts val="7500"/>
              <a:buNone/>
              <a:defRPr sz="7500">
                <a:latin typeface="Roboto Condensed"/>
                <a:ea typeface="Roboto Condensed"/>
                <a:cs typeface="Roboto Condensed"/>
                <a:sym typeface="Roboto Condensed"/>
              </a:defRPr>
            </a:lvl3pPr>
            <a:lvl4pPr lvl="3" rtl="0" algn="ctr">
              <a:spcBef>
                <a:spcPts val="0"/>
              </a:spcBef>
              <a:spcAft>
                <a:spcPts val="0"/>
              </a:spcAft>
              <a:buSzPts val="7500"/>
              <a:buNone/>
              <a:defRPr sz="7500">
                <a:latin typeface="Roboto Condensed"/>
                <a:ea typeface="Roboto Condensed"/>
                <a:cs typeface="Roboto Condensed"/>
                <a:sym typeface="Roboto Condensed"/>
              </a:defRPr>
            </a:lvl4pPr>
            <a:lvl5pPr lvl="4" rtl="0" algn="ctr">
              <a:spcBef>
                <a:spcPts val="0"/>
              </a:spcBef>
              <a:spcAft>
                <a:spcPts val="0"/>
              </a:spcAft>
              <a:buSzPts val="7500"/>
              <a:buNone/>
              <a:defRPr sz="7500">
                <a:latin typeface="Roboto Condensed"/>
                <a:ea typeface="Roboto Condensed"/>
                <a:cs typeface="Roboto Condensed"/>
                <a:sym typeface="Roboto Condensed"/>
              </a:defRPr>
            </a:lvl5pPr>
            <a:lvl6pPr lvl="5" rtl="0" algn="ctr">
              <a:spcBef>
                <a:spcPts val="0"/>
              </a:spcBef>
              <a:spcAft>
                <a:spcPts val="0"/>
              </a:spcAft>
              <a:buSzPts val="7500"/>
              <a:buNone/>
              <a:defRPr sz="7500">
                <a:latin typeface="Roboto Condensed"/>
                <a:ea typeface="Roboto Condensed"/>
                <a:cs typeface="Roboto Condensed"/>
                <a:sym typeface="Roboto Condensed"/>
              </a:defRPr>
            </a:lvl6pPr>
            <a:lvl7pPr lvl="6" rtl="0" algn="ctr">
              <a:spcBef>
                <a:spcPts val="0"/>
              </a:spcBef>
              <a:spcAft>
                <a:spcPts val="0"/>
              </a:spcAft>
              <a:buSzPts val="7500"/>
              <a:buNone/>
              <a:defRPr sz="7500">
                <a:latin typeface="Roboto Condensed"/>
                <a:ea typeface="Roboto Condensed"/>
                <a:cs typeface="Roboto Condensed"/>
                <a:sym typeface="Roboto Condensed"/>
              </a:defRPr>
            </a:lvl7pPr>
            <a:lvl8pPr lvl="7" rtl="0" algn="ctr">
              <a:spcBef>
                <a:spcPts val="0"/>
              </a:spcBef>
              <a:spcAft>
                <a:spcPts val="0"/>
              </a:spcAft>
              <a:buSzPts val="7500"/>
              <a:buNone/>
              <a:defRPr sz="7500">
                <a:latin typeface="Roboto Condensed"/>
                <a:ea typeface="Roboto Condensed"/>
                <a:cs typeface="Roboto Condensed"/>
                <a:sym typeface="Roboto Condensed"/>
              </a:defRPr>
            </a:lvl8pPr>
            <a:lvl9pPr lvl="8" rtl="0" algn="ctr">
              <a:spcBef>
                <a:spcPts val="0"/>
              </a:spcBef>
              <a:spcAft>
                <a:spcPts val="0"/>
              </a:spcAft>
              <a:buSzPts val="7500"/>
              <a:buNone/>
              <a:defRPr sz="7500">
                <a:latin typeface="Roboto Condensed"/>
                <a:ea typeface="Roboto Condensed"/>
                <a:cs typeface="Roboto Condensed"/>
                <a:sym typeface="Roboto Condensed"/>
              </a:defRPr>
            </a:lvl9pPr>
          </a:lstStyle>
          <a:p/>
        </p:txBody>
      </p:sp>
      <p:sp>
        <p:nvSpPr>
          <p:cNvPr id="215" name="Google Shape;215;p27"/>
          <p:cNvSpPr txBox="1"/>
          <p:nvPr>
            <p:ph idx="1" type="subTitle"/>
          </p:nvPr>
        </p:nvSpPr>
        <p:spPr>
          <a:xfrm>
            <a:off x="720000" y="2217824"/>
            <a:ext cx="3465600" cy="1027500"/>
          </a:xfrm>
          <a:prstGeom prst="rect">
            <a:avLst/>
          </a:prstGeom>
          <a:noFill/>
        </p:spPr>
        <p:txBody>
          <a:bodyPr anchorCtr="0" anchor="ctr" bIns="91425" lIns="0" spcFirstLastPara="1" rIns="0" wrap="square" tIns="91425">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6" name="Google Shape;216;p27"/>
          <p:cNvSpPr txBox="1"/>
          <p:nvPr>
            <p:ph idx="2" type="subTitle"/>
          </p:nvPr>
        </p:nvSpPr>
        <p:spPr>
          <a:xfrm>
            <a:off x="720000" y="4010424"/>
            <a:ext cx="3465600" cy="362100"/>
          </a:xfrm>
          <a:prstGeom prst="rect">
            <a:avLst/>
          </a:prstGeom>
          <a:noFill/>
        </p:spPr>
        <p:txBody>
          <a:bodyPr anchorCtr="0" anchor="t" bIns="91425" lIns="0" spcFirstLastPara="1" rIns="0" wrap="square" tIns="91425">
            <a:noAutofit/>
          </a:bodyPr>
          <a:lstStyle>
            <a:lvl1pPr lvl="0" rtl="0">
              <a:spcBef>
                <a:spcPts val="0"/>
              </a:spcBef>
              <a:spcAft>
                <a:spcPts val="0"/>
              </a:spcAft>
              <a:buSzPts val="14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p27"/>
          <p:cNvSpPr txBox="1"/>
          <p:nvPr/>
        </p:nvSpPr>
        <p:spPr>
          <a:xfrm>
            <a:off x="720000" y="3316325"/>
            <a:ext cx="3465600" cy="612000"/>
          </a:xfrm>
          <a:prstGeom prst="rect">
            <a:avLst/>
          </a:prstGeom>
          <a:noFill/>
          <a:ln>
            <a:noFill/>
          </a:ln>
        </p:spPr>
        <p:txBody>
          <a:bodyPr anchorCtr="0" anchor="ctr" bIns="91425" lIns="0" spcFirstLastPara="1" rIns="91425" wrap="square" tIns="91425">
            <a:noAutofit/>
          </a:bodyPr>
          <a:lstStyle/>
          <a:p>
            <a:pPr indent="0" lvl="0" marL="0" rtl="0" algn="l">
              <a:spcBef>
                <a:spcPts val="300"/>
              </a:spcBef>
              <a:spcAft>
                <a:spcPts val="0"/>
              </a:spcAft>
              <a:buNone/>
            </a:pPr>
            <a:r>
              <a:rPr lang="en" sz="1200">
                <a:solidFill>
                  <a:schemeClr val="dk2"/>
                </a:solidFill>
                <a:latin typeface="Didact Gothic"/>
                <a:ea typeface="Didact Gothic"/>
                <a:cs typeface="Didact Gothic"/>
                <a:sym typeface="Didact Gothic"/>
              </a:rPr>
              <a:t>CREDITS: This presentation template was created by </a:t>
            </a:r>
            <a:r>
              <a:rPr b="1" lang="en" sz="1200">
                <a:solidFill>
                  <a:schemeClr val="dk2"/>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en" sz="1200">
                <a:solidFill>
                  <a:schemeClr val="dk2"/>
                </a:solidFill>
                <a:latin typeface="Didact Gothic"/>
                <a:ea typeface="Didact Gothic"/>
                <a:cs typeface="Didact Gothic"/>
                <a:sym typeface="Didact Gothic"/>
              </a:rPr>
              <a:t>, including icons by </a:t>
            </a:r>
            <a:r>
              <a:rPr b="1" lang="en" sz="1200">
                <a:solidFill>
                  <a:schemeClr val="dk2"/>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en" sz="1200">
                <a:solidFill>
                  <a:schemeClr val="dk2"/>
                </a:solidFill>
                <a:latin typeface="Didact Gothic"/>
                <a:ea typeface="Didact Gothic"/>
                <a:cs typeface="Didact Gothic"/>
                <a:sym typeface="Didact Gothic"/>
              </a:rPr>
              <a:t>, infographics &amp; images by </a:t>
            </a:r>
            <a:r>
              <a:rPr b="1" lang="en" sz="1200">
                <a:solidFill>
                  <a:schemeClr val="dk2"/>
                </a:solidFill>
                <a:uFill>
                  <a:noFill/>
                </a:uFill>
                <a:latin typeface="Didact Gothic"/>
                <a:ea typeface="Didact Gothic"/>
                <a:cs typeface="Didact Gothic"/>
                <a:sym typeface="Didact Gothic"/>
                <a:hlinkClick r:id="rId4">
                  <a:extLst>
                    <a:ext uri="{A12FA001-AC4F-418D-AE19-62706E023703}">
                      <ahyp:hlinkClr val="tx"/>
                    </a:ext>
                  </a:extLst>
                </a:hlinkClick>
              </a:rPr>
              <a:t>Freepik</a:t>
            </a:r>
            <a:endParaRPr b="1" sz="1200">
              <a:solidFill>
                <a:schemeClr val="dk2"/>
              </a:solidFill>
              <a:latin typeface="Didact Gothic"/>
              <a:ea typeface="Didact Gothic"/>
              <a:cs typeface="Didact Gothic"/>
              <a:sym typeface="Didact Gothic"/>
            </a:endParaRPr>
          </a:p>
        </p:txBody>
      </p:sp>
      <p:pic>
        <p:nvPicPr>
          <p:cNvPr id="218" name="Google Shape;218;p27"/>
          <p:cNvPicPr preferRelativeResize="0"/>
          <p:nvPr/>
        </p:nvPicPr>
        <p:blipFill>
          <a:blip r:embed="rId5">
            <a:alphaModFix/>
          </a:blip>
          <a:stretch>
            <a:fillRect/>
          </a:stretch>
        </p:blipFill>
        <p:spPr>
          <a:xfrm flipH="1">
            <a:off x="5143500" y="982025"/>
            <a:ext cx="3629826" cy="4355249"/>
          </a:xfrm>
          <a:prstGeom prst="rect">
            <a:avLst/>
          </a:prstGeom>
          <a:noFill/>
          <a:ln>
            <a:noFill/>
          </a:ln>
        </p:spPr>
      </p:pic>
      <p:pic>
        <p:nvPicPr>
          <p:cNvPr id="219" name="Google Shape;219;p27"/>
          <p:cNvPicPr preferRelativeResize="0"/>
          <p:nvPr/>
        </p:nvPicPr>
        <p:blipFill>
          <a:blip r:embed="rId6">
            <a:alphaModFix/>
          </a:blip>
          <a:stretch>
            <a:fillRect/>
          </a:stretch>
        </p:blipFill>
        <p:spPr>
          <a:xfrm rot="-8">
            <a:off x="7680185" y="539991"/>
            <a:ext cx="743803" cy="722460"/>
          </a:xfrm>
          <a:prstGeom prst="rect">
            <a:avLst/>
          </a:prstGeom>
          <a:noFill/>
          <a:ln>
            <a:noFill/>
          </a:ln>
        </p:spPr>
      </p:pic>
      <p:pic>
        <p:nvPicPr>
          <p:cNvPr id="220" name="Google Shape;220;p27"/>
          <p:cNvPicPr preferRelativeResize="0"/>
          <p:nvPr/>
        </p:nvPicPr>
        <p:blipFill>
          <a:blip r:embed="rId7">
            <a:alphaModFix/>
          </a:blip>
          <a:stretch>
            <a:fillRect/>
          </a:stretch>
        </p:blipFill>
        <p:spPr>
          <a:xfrm>
            <a:off x="3118525" y="1579313"/>
            <a:ext cx="372250" cy="372250"/>
          </a:xfrm>
          <a:prstGeom prst="rect">
            <a:avLst/>
          </a:prstGeom>
          <a:noFill/>
          <a:ln>
            <a:noFill/>
          </a:ln>
        </p:spPr>
      </p:pic>
      <p:pic>
        <p:nvPicPr>
          <p:cNvPr id="221" name="Google Shape;221;p27"/>
          <p:cNvPicPr preferRelativeResize="0"/>
          <p:nvPr/>
        </p:nvPicPr>
        <p:blipFill>
          <a:blip r:embed="rId8">
            <a:alphaModFix/>
          </a:blip>
          <a:stretch>
            <a:fillRect/>
          </a:stretch>
        </p:blipFill>
        <p:spPr>
          <a:xfrm>
            <a:off x="4942649" y="3844234"/>
            <a:ext cx="372248" cy="400820"/>
          </a:xfrm>
          <a:prstGeom prst="rect">
            <a:avLst/>
          </a:prstGeom>
          <a:noFill/>
          <a:ln>
            <a:noFill/>
          </a:ln>
        </p:spPr>
      </p:pic>
      <p:sp>
        <p:nvSpPr>
          <p:cNvPr id="222" name="Google Shape;222;p27"/>
          <p:cNvSpPr/>
          <p:nvPr/>
        </p:nvSpPr>
        <p:spPr>
          <a:xfrm>
            <a:off x="5056900" y="982013"/>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27"/>
          <p:cNvPicPr preferRelativeResize="0"/>
          <p:nvPr/>
        </p:nvPicPr>
        <p:blipFill>
          <a:blip r:embed="rId9">
            <a:alphaModFix/>
          </a:blip>
          <a:stretch>
            <a:fillRect/>
          </a:stretch>
        </p:blipFill>
        <p:spPr>
          <a:xfrm flipH="1">
            <a:off x="4444438" y="2531175"/>
            <a:ext cx="440212" cy="4007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CUSTOM_13">
    <p:spTree>
      <p:nvGrpSpPr>
        <p:cNvPr id="224" name="Shape 224"/>
        <p:cNvGrpSpPr/>
        <p:nvPr/>
      </p:nvGrpSpPr>
      <p:grpSpPr>
        <a:xfrm>
          <a:off x="0" y="0"/>
          <a:ext cx="0" cy="0"/>
          <a:chOff x="0" y="0"/>
          <a:chExt cx="0" cy="0"/>
        </a:xfrm>
      </p:grpSpPr>
      <p:sp>
        <p:nvSpPr>
          <p:cNvPr id="225" name="Google Shape;225;p28"/>
          <p:cNvSpPr txBox="1"/>
          <p:nvPr/>
        </p:nvSpPr>
        <p:spPr>
          <a:xfrm>
            <a:off x="720000" y="1625500"/>
            <a:ext cx="3311100" cy="23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200"/>
              </a:spcAft>
              <a:buNone/>
            </a:pPr>
            <a:r>
              <a:t/>
            </a:r>
            <a:endParaRPr sz="1600">
              <a:solidFill>
                <a:srgbClr val="FDF0DF"/>
              </a:solidFill>
              <a:latin typeface="Open Sans"/>
              <a:ea typeface="Open Sans"/>
              <a:cs typeface="Open Sans"/>
              <a:sym typeface="Open Sans"/>
            </a:endParaRPr>
          </a:p>
        </p:txBody>
      </p:sp>
      <p:sp>
        <p:nvSpPr>
          <p:cNvPr id="226" name="Google Shape;226;p28"/>
          <p:cNvSpPr txBox="1"/>
          <p:nvPr/>
        </p:nvSpPr>
        <p:spPr>
          <a:xfrm>
            <a:off x="4159950" y="1625500"/>
            <a:ext cx="4263900" cy="23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200"/>
              </a:spcAft>
              <a:buNone/>
            </a:pPr>
            <a:r>
              <a:t/>
            </a:r>
            <a:endParaRPr sz="1600">
              <a:solidFill>
                <a:srgbClr val="FDF0DF"/>
              </a:solidFill>
              <a:latin typeface="Open Sans"/>
              <a:ea typeface="Open Sans"/>
              <a:cs typeface="Open Sans"/>
              <a:sym typeface="Open Sans"/>
            </a:endParaRPr>
          </a:p>
        </p:txBody>
      </p:sp>
      <p:sp>
        <p:nvSpPr>
          <p:cNvPr id="227" name="Google Shape;227;p28"/>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txBox="1"/>
          <p:nvPr>
            <p:ph type="title"/>
          </p:nvPr>
        </p:nvSpPr>
        <p:spPr>
          <a:xfrm>
            <a:off x="720000" y="445025"/>
            <a:ext cx="7704000" cy="572700"/>
          </a:xfrm>
          <a:prstGeom prst="rect">
            <a:avLst/>
          </a:prstGeom>
        </p:spPr>
        <p:txBody>
          <a:bodyPr anchorCtr="0" anchor="t" bIns="91425" lIns="0" spcFirstLastPara="1" rIns="0" wrap="square" tIns="91425">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229" name="Google Shape;229;p28"/>
          <p:cNvSpPr txBox="1"/>
          <p:nvPr>
            <p:ph idx="1" type="body"/>
          </p:nvPr>
        </p:nvSpPr>
        <p:spPr>
          <a:xfrm>
            <a:off x="720000" y="1304875"/>
            <a:ext cx="3576900" cy="2604000"/>
          </a:xfrm>
          <a:prstGeom prst="rect">
            <a:avLst/>
          </a:prstGeom>
        </p:spPr>
        <p:txBody>
          <a:bodyPr anchorCtr="0" anchor="b" bIns="91425" lIns="0" spcFirstLastPara="1" rIns="0" wrap="square" tIns="91425">
            <a:noAutofit/>
          </a:bodyPr>
          <a:lstStyle>
            <a:lvl1pPr indent="-317500" lvl="0" marL="457200" rtl="0">
              <a:spcBef>
                <a:spcPts val="0"/>
              </a:spcBef>
              <a:spcAft>
                <a:spcPts val="0"/>
              </a:spcAft>
              <a:buClr>
                <a:schemeClr val="accent1"/>
              </a:buClr>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0" name="Google Shape;230;p28"/>
          <p:cNvSpPr txBox="1"/>
          <p:nvPr>
            <p:ph idx="2" type="body"/>
          </p:nvPr>
        </p:nvSpPr>
        <p:spPr>
          <a:xfrm>
            <a:off x="4905600" y="1304875"/>
            <a:ext cx="3518400" cy="2604000"/>
          </a:xfrm>
          <a:prstGeom prst="rect">
            <a:avLst/>
          </a:prstGeom>
        </p:spPr>
        <p:txBody>
          <a:bodyPr anchorCtr="0" anchor="b" bIns="91425" lIns="0" spcFirstLastPara="1" rIns="0" wrap="square" tIns="91425">
            <a:noAutofit/>
          </a:bodyPr>
          <a:lstStyle>
            <a:lvl1pPr indent="-317500" lvl="0" marL="457200" rtl="0">
              <a:spcBef>
                <a:spcPts val="0"/>
              </a:spcBef>
              <a:spcAft>
                <a:spcPts val="0"/>
              </a:spcAft>
              <a:buClr>
                <a:schemeClr val="accent1"/>
              </a:buClr>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31" name="Google Shape;231;p28"/>
          <p:cNvPicPr preferRelativeResize="0"/>
          <p:nvPr/>
        </p:nvPicPr>
        <p:blipFill rotWithShape="1">
          <a:blip r:embed="rId2">
            <a:alphaModFix/>
          </a:blip>
          <a:srcRect b="-13292" l="0" r="0" t="-13305"/>
          <a:stretch/>
        </p:blipFill>
        <p:spPr>
          <a:xfrm>
            <a:off x="7139100" y="-480400"/>
            <a:ext cx="2245828" cy="2245824"/>
          </a:xfrm>
          <a:prstGeom prst="rect">
            <a:avLst/>
          </a:prstGeom>
          <a:noFill/>
          <a:ln>
            <a:noFill/>
          </a:ln>
        </p:spPr>
      </p:pic>
      <p:pic>
        <p:nvPicPr>
          <p:cNvPr id="232" name="Google Shape;232;p28"/>
          <p:cNvPicPr preferRelativeResize="0"/>
          <p:nvPr/>
        </p:nvPicPr>
        <p:blipFill>
          <a:blip r:embed="rId3">
            <a:alphaModFix/>
          </a:blip>
          <a:stretch>
            <a:fillRect/>
          </a:stretch>
        </p:blipFill>
        <p:spPr>
          <a:xfrm>
            <a:off x="5919849" y="530964"/>
            <a:ext cx="372248" cy="400820"/>
          </a:xfrm>
          <a:prstGeom prst="rect">
            <a:avLst/>
          </a:prstGeom>
          <a:noFill/>
          <a:ln>
            <a:noFill/>
          </a:ln>
        </p:spPr>
      </p:pic>
      <p:sp>
        <p:nvSpPr>
          <p:cNvPr id="233" name="Google Shape;233;p28"/>
          <p:cNvSpPr/>
          <p:nvPr/>
        </p:nvSpPr>
        <p:spPr>
          <a:xfrm>
            <a:off x="3628675" y="60237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28"/>
          <p:cNvPicPr preferRelativeResize="0"/>
          <p:nvPr/>
        </p:nvPicPr>
        <p:blipFill>
          <a:blip r:embed="rId4">
            <a:alphaModFix/>
          </a:blip>
          <a:stretch>
            <a:fillRect/>
          </a:stretch>
        </p:blipFill>
        <p:spPr>
          <a:xfrm rot="-2312576">
            <a:off x="4683163" y="530976"/>
            <a:ext cx="440213" cy="4008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_1">
    <p:spTree>
      <p:nvGrpSpPr>
        <p:cNvPr id="235" name="Shape 235"/>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_1_2">
    <p:spTree>
      <p:nvGrpSpPr>
        <p:cNvPr id="236" name="Shape 236"/>
        <p:cNvGrpSpPr/>
        <p:nvPr/>
      </p:nvGrpSpPr>
      <p:grpSpPr>
        <a:xfrm>
          <a:off x="0" y="0"/>
          <a:ext cx="0" cy="0"/>
          <a:chOff x="0" y="0"/>
          <a:chExt cx="0" cy="0"/>
        </a:xfrm>
      </p:grpSpPr>
      <p:sp>
        <p:nvSpPr>
          <p:cNvPr id="237" name="Google Shape;237;p30"/>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type="title"/>
          </p:nvPr>
        </p:nvSpPr>
        <p:spPr>
          <a:xfrm>
            <a:off x="720000" y="445025"/>
            <a:ext cx="7704000" cy="572700"/>
          </a:xfrm>
          <a:prstGeom prst="rect">
            <a:avLst/>
          </a:prstGeom>
        </p:spPr>
        <p:txBody>
          <a:bodyPr anchorCtr="0" anchor="t" bIns="91425" lIns="0" spcFirstLastPara="1" rIns="0" wrap="square" tIns="91425">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7" name="Google Shape;27;p4"/>
          <p:cNvSpPr txBox="1"/>
          <p:nvPr>
            <p:ph idx="1" type="body"/>
          </p:nvPr>
        </p:nvSpPr>
        <p:spPr>
          <a:xfrm>
            <a:off x="720000" y="1076275"/>
            <a:ext cx="7704000" cy="3416400"/>
          </a:xfrm>
          <a:prstGeom prst="rect">
            <a:avLst/>
          </a:prstGeom>
        </p:spPr>
        <p:txBody>
          <a:bodyPr anchorCtr="0" anchor="t" bIns="91425" lIns="0" spcFirstLastPara="1" rIns="0" wrap="square" tIns="91425">
            <a:noAutofit/>
          </a:bodyPr>
          <a:lstStyle>
            <a:lvl1pPr indent="-317500" lvl="0" marL="457200">
              <a:spcBef>
                <a:spcPts val="0"/>
              </a:spcBef>
              <a:spcAft>
                <a:spcPts val="0"/>
              </a:spcAft>
              <a:buSzPts val="1400"/>
              <a:buAutoNum type="arabicPeriod"/>
              <a:defRPr sz="1250"/>
            </a:lvl1pPr>
            <a:lvl2pPr indent="-317500" lvl="1" marL="914400">
              <a:spcBef>
                <a:spcPts val="0"/>
              </a:spcBef>
              <a:spcAft>
                <a:spcPts val="0"/>
              </a:spcAft>
              <a:buSzPts val="1400"/>
              <a:buAutoNum type="alphaLcPeriod"/>
              <a:defRPr/>
            </a:lvl2pPr>
            <a:lvl3pPr indent="-317500" lvl="2" marL="1371600">
              <a:spcBef>
                <a:spcPts val="0"/>
              </a:spcBef>
              <a:spcAft>
                <a:spcPts val="0"/>
              </a:spcAft>
              <a:buSzPts val="1400"/>
              <a:buAutoNum type="romanLcPeriod"/>
              <a:defRPr/>
            </a:lvl3pPr>
            <a:lvl4pPr indent="-317500" lvl="3" marL="1828800">
              <a:spcBef>
                <a:spcPts val="0"/>
              </a:spcBef>
              <a:spcAft>
                <a:spcPts val="0"/>
              </a:spcAft>
              <a:buSzPts val="1400"/>
              <a:buAutoNum type="arabicPeriod"/>
              <a:defRPr/>
            </a:lvl4pPr>
            <a:lvl5pPr indent="-317500" lvl="4" marL="2286000">
              <a:spcBef>
                <a:spcPts val="0"/>
              </a:spcBef>
              <a:spcAft>
                <a:spcPts val="0"/>
              </a:spcAft>
              <a:buSzPts val="1400"/>
              <a:buAutoNum type="alphaLcPeriod"/>
              <a:defRPr/>
            </a:lvl5pPr>
            <a:lvl6pPr indent="-317500" lvl="5" marL="2743200">
              <a:spcBef>
                <a:spcPts val="0"/>
              </a:spcBef>
              <a:spcAft>
                <a:spcPts val="0"/>
              </a:spcAft>
              <a:buSzPts val="1400"/>
              <a:buAutoNum type="romanLcPeriod"/>
              <a:defRPr/>
            </a:lvl6pPr>
            <a:lvl7pPr indent="-317500" lvl="6" marL="3200400">
              <a:spcBef>
                <a:spcPts val="0"/>
              </a:spcBef>
              <a:spcAft>
                <a:spcPts val="0"/>
              </a:spcAft>
              <a:buSzPts val="1400"/>
              <a:buAutoNum type="arabicPeriod"/>
              <a:defRPr/>
            </a:lvl7pPr>
            <a:lvl8pPr indent="-317500" lvl="7" marL="3657600">
              <a:spcBef>
                <a:spcPts val="0"/>
              </a:spcBef>
              <a:spcAft>
                <a:spcPts val="0"/>
              </a:spcAft>
              <a:buSzPts val="1400"/>
              <a:buAutoNum type="alphaLcPeriod"/>
              <a:defRPr/>
            </a:lvl8pPr>
            <a:lvl9pPr indent="-317500" lvl="8" marL="4114800">
              <a:spcBef>
                <a:spcPts val="0"/>
              </a:spcBef>
              <a:spcAft>
                <a:spcPts val="0"/>
              </a:spcAft>
              <a:buSzPts val="1400"/>
              <a:buAutoNum type="romanLcPeriod"/>
              <a:defRPr/>
            </a:lvl9pPr>
          </a:lstStyle>
          <a:p/>
        </p:txBody>
      </p:sp>
      <p:pic>
        <p:nvPicPr>
          <p:cNvPr id="28" name="Google Shape;28;p4"/>
          <p:cNvPicPr preferRelativeResize="0"/>
          <p:nvPr/>
        </p:nvPicPr>
        <p:blipFill rotWithShape="1">
          <a:blip r:embed="rId2">
            <a:alphaModFix/>
          </a:blip>
          <a:srcRect b="0" l="0" r="0" t="0"/>
          <a:stretch/>
        </p:blipFill>
        <p:spPr>
          <a:xfrm rot="-5400000">
            <a:off x="7905400" y="-364125"/>
            <a:ext cx="429450" cy="20477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title"/>
          </p:nvPr>
        </p:nvSpPr>
        <p:spPr>
          <a:xfrm>
            <a:off x="1245925" y="1740425"/>
            <a:ext cx="2409900" cy="577800"/>
          </a:xfrm>
          <a:prstGeom prst="rect">
            <a:avLst/>
          </a:prstGeom>
        </p:spPr>
        <p:txBody>
          <a:bodyPr anchorCtr="0" anchor="t" bIns="91425" lIns="0" spcFirstLastPara="1" rIns="0" wrap="square" tIns="91425">
            <a:noAutofit/>
          </a:bodyPr>
          <a:lstStyle>
            <a:lvl1pPr lvl="0" algn="ctr">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32" name="Google Shape;32;p5"/>
          <p:cNvSpPr txBox="1"/>
          <p:nvPr>
            <p:ph idx="1" type="subTitle"/>
          </p:nvPr>
        </p:nvSpPr>
        <p:spPr>
          <a:xfrm>
            <a:off x="1245925" y="2662623"/>
            <a:ext cx="2409900" cy="8907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idx="2" type="subTitle"/>
          </p:nvPr>
        </p:nvSpPr>
        <p:spPr>
          <a:xfrm>
            <a:off x="5488175" y="2666145"/>
            <a:ext cx="2409900" cy="890700"/>
          </a:xfrm>
          <a:prstGeom prst="rect">
            <a:avLst/>
          </a:prstGeom>
        </p:spPr>
        <p:txBody>
          <a:bodyPr anchorCtr="0" anchor="t" bIns="91425" lIns="0" spcFirstLastPara="1" rIns="0"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 name="Google Shape;34;p5"/>
          <p:cNvSpPr txBox="1"/>
          <p:nvPr>
            <p:ph idx="3" type="title"/>
          </p:nvPr>
        </p:nvSpPr>
        <p:spPr>
          <a:xfrm>
            <a:off x="5488175" y="1740425"/>
            <a:ext cx="2409900" cy="577800"/>
          </a:xfrm>
          <a:prstGeom prst="rect">
            <a:avLst/>
          </a:prstGeom>
        </p:spPr>
        <p:txBody>
          <a:bodyPr anchorCtr="0" anchor="t" bIns="91425" lIns="0" spcFirstLastPara="1" rIns="0" wrap="square" tIns="91425">
            <a:noAutofit/>
          </a:bodyPr>
          <a:lstStyle>
            <a:lvl1pPr lvl="0" rtl="0" algn="ctr">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720000" y="445025"/>
            <a:ext cx="7704000" cy="572700"/>
          </a:xfrm>
          <a:prstGeom prst="rect">
            <a:avLst/>
          </a:prstGeom>
        </p:spPr>
        <p:txBody>
          <a:bodyPr anchorCtr="0" anchor="t" bIns="91425" lIns="0" spcFirstLastPara="1" rIns="0" wrap="square" tIns="91425">
            <a:noAutofit/>
          </a:bodyPr>
          <a:lstStyle>
            <a:lvl1pPr lvl="0" algn="ctr">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type="title"/>
          </p:nvPr>
        </p:nvSpPr>
        <p:spPr>
          <a:xfrm>
            <a:off x="720000" y="1202350"/>
            <a:ext cx="4013100" cy="14337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41" name="Google Shape;41;p7"/>
          <p:cNvSpPr txBox="1"/>
          <p:nvPr>
            <p:ph idx="1" type="subTitle"/>
          </p:nvPr>
        </p:nvSpPr>
        <p:spPr>
          <a:xfrm>
            <a:off x="720000" y="2622075"/>
            <a:ext cx="3465600" cy="1014300"/>
          </a:xfrm>
          <a:prstGeom prst="rect">
            <a:avLst/>
          </a:prstGeom>
        </p:spPr>
        <p:txBody>
          <a:bodyPr anchorCtr="0" anchor="t" bIns="91425" lIns="0" spcFirstLastPara="1" rIns="0"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720000" y="1135850"/>
            <a:ext cx="6138000" cy="2389800"/>
          </a:xfrm>
          <a:prstGeom prst="rect">
            <a:avLst/>
          </a:prstGeom>
        </p:spPr>
        <p:txBody>
          <a:bodyPr anchorCtr="0" anchor="ctr" bIns="91425" lIns="0" spcFirstLastPara="1" rIns="0" wrap="square" tIns="91425">
            <a:noAutofit/>
          </a:bodyPr>
          <a:lstStyle>
            <a:lvl1pPr lvl="0">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45" name="Google Shape;45;p8"/>
          <p:cNvPicPr preferRelativeResize="0"/>
          <p:nvPr/>
        </p:nvPicPr>
        <p:blipFill>
          <a:blip r:embed="rId2">
            <a:alphaModFix/>
          </a:blip>
          <a:stretch>
            <a:fillRect/>
          </a:stretch>
        </p:blipFill>
        <p:spPr>
          <a:xfrm rot="-2426824">
            <a:off x="7381060" y="3304466"/>
            <a:ext cx="743803" cy="722460"/>
          </a:xfrm>
          <a:prstGeom prst="rect">
            <a:avLst/>
          </a:prstGeom>
          <a:noFill/>
          <a:ln>
            <a:noFill/>
          </a:ln>
        </p:spPr>
      </p:pic>
      <p:pic>
        <p:nvPicPr>
          <p:cNvPr id="46" name="Google Shape;46;p8"/>
          <p:cNvPicPr preferRelativeResize="0"/>
          <p:nvPr/>
        </p:nvPicPr>
        <p:blipFill>
          <a:blip r:embed="rId2">
            <a:alphaModFix/>
          </a:blip>
          <a:stretch>
            <a:fillRect/>
          </a:stretch>
        </p:blipFill>
        <p:spPr>
          <a:xfrm rot="-2426824">
            <a:off x="7381060" y="2058116"/>
            <a:ext cx="743803" cy="722460"/>
          </a:xfrm>
          <a:prstGeom prst="rect">
            <a:avLst/>
          </a:prstGeom>
          <a:noFill/>
          <a:ln>
            <a:noFill/>
          </a:ln>
        </p:spPr>
      </p:pic>
      <p:pic>
        <p:nvPicPr>
          <p:cNvPr id="47" name="Google Shape;47;p8"/>
          <p:cNvPicPr preferRelativeResize="0"/>
          <p:nvPr/>
        </p:nvPicPr>
        <p:blipFill>
          <a:blip r:embed="rId2">
            <a:alphaModFix/>
          </a:blip>
          <a:stretch>
            <a:fillRect/>
          </a:stretch>
        </p:blipFill>
        <p:spPr>
          <a:xfrm rot="-2426824">
            <a:off x="7381060" y="811766"/>
            <a:ext cx="743803" cy="722460"/>
          </a:xfrm>
          <a:prstGeom prst="rect">
            <a:avLst/>
          </a:prstGeom>
          <a:noFill/>
          <a:ln>
            <a:noFill/>
          </a:ln>
        </p:spPr>
      </p:pic>
      <p:sp>
        <p:nvSpPr>
          <p:cNvPr id="48" name="Google Shape;48;p8"/>
          <p:cNvSpPr/>
          <p:nvPr/>
        </p:nvSpPr>
        <p:spPr>
          <a:xfrm>
            <a:off x="6501028" y="353670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9"/>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9"/>
          <p:cNvSpPr txBox="1"/>
          <p:nvPr>
            <p:ph type="title"/>
          </p:nvPr>
        </p:nvSpPr>
        <p:spPr>
          <a:xfrm>
            <a:off x="2549400" y="1542350"/>
            <a:ext cx="4045200" cy="740400"/>
          </a:xfrm>
          <a:prstGeom prst="rect">
            <a:avLst/>
          </a:prstGeom>
        </p:spPr>
        <p:txBody>
          <a:bodyPr anchorCtr="0" anchor="b" bIns="91425" lIns="0" spcFirstLastPara="1" rIns="0" wrap="square" tIns="91425">
            <a:noAutofit/>
          </a:bodyPr>
          <a:lstStyle>
            <a:lvl1pPr lvl="0" algn="ctr">
              <a:spcBef>
                <a:spcPts val="0"/>
              </a:spcBef>
              <a:spcAft>
                <a:spcPts val="0"/>
              </a:spcAft>
              <a:buSzPts val="4200"/>
              <a:buNone/>
              <a:defRPr sz="3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2" name="Google Shape;52;p9"/>
          <p:cNvSpPr txBox="1"/>
          <p:nvPr>
            <p:ph idx="1" type="subTitle"/>
          </p:nvPr>
        </p:nvSpPr>
        <p:spPr>
          <a:xfrm>
            <a:off x="2549400" y="2294050"/>
            <a:ext cx="4045200" cy="1002300"/>
          </a:xfrm>
          <a:prstGeom prst="rect">
            <a:avLst/>
          </a:prstGeom>
        </p:spPr>
        <p:txBody>
          <a:bodyPr anchorCtr="0" anchor="t" bIns="91425" lIns="0" spcFirstLastPara="1" rIns="0"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53" name="Google Shape;53;p9"/>
          <p:cNvPicPr preferRelativeResize="0"/>
          <p:nvPr/>
        </p:nvPicPr>
        <p:blipFill>
          <a:blip r:embed="rId2">
            <a:alphaModFix/>
          </a:blip>
          <a:stretch>
            <a:fillRect/>
          </a:stretch>
        </p:blipFill>
        <p:spPr>
          <a:xfrm>
            <a:off x="-486775" y="-201298"/>
            <a:ext cx="2768300" cy="3321551"/>
          </a:xfrm>
          <a:prstGeom prst="rect">
            <a:avLst/>
          </a:prstGeom>
          <a:noFill/>
          <a:ln>
            <a:noFill/>
          </a:ln>
        </p:spPr>
      </p:pic>
      <p:pic>
        <p:nvPicPr>
          <p:cNvPr id="54" name="Google Shape;54;p9"/>
          <p:cNvPicPr preferRelativeResize="0"/>
          <p:nvPr/>
        </p:nvPicPr>
        <p:blipFill>
          <a:blip r:embed="rId2">
            <a:alphaModFix/>
          </a:blip>
          <a:stretch>
            <a:fillRect/>
          </a:stretch>
        </p:blipFill>
        <p:spPr>
          <a:xfrm>
            <a:off x="7091450" y="2015727"/>
            <a:ext cx="2768300" cy="33215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10"/>
          <p:cNvSpPr/>
          <p:nvPr/>
        </p:nvSpPr>
        <p:spPr>
          <a:xfrm>
            <a:off x="210450" y="210300"/>
            <a:ext cx="8723100" cy="4417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type="title"/>
          </p:nvPr>
        </p:nvSpPr>
        <p:spPr>
          <a:xfrm>
            <a:off x="720000" y="2041650"/>
            <a:ext cx="4138200" cy="1060200"/>
          </a:xfrm>
          <a:prstGeom prst="rect">
            <a:avLst/>
          </a:prstGeom>
        </p:spPr>
        <p:txBody>
          <a:bodyPr anchorCtr="0" anchor="t" bIns="91425" lIns="0" spcFirstLastPara="1" rIns="0" wrap="square" tIns="91425">
            <a:noAutofit/>
          </a:bodyPr>
          <a:lstStyle>
            <a:lvl1pPr lvl="0" rtl="0">
              <a:spcBef>
                <a:spcPts val="0"/>
              </a:spcBef>
              <a:spcAft>
                <a:spcPts val="0"/>
              </a:spcAft>
              <a:buSzPts val="2600"/>
              <a:buNone/>
              <a:defRPr sz="25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pic>
        <p:nvPicPr>
          <p:cNvPr id="58" name="Google Shape;58;p10"/>
          <p:cNvPicPr preferRelativeResize="0"/>
          <p:nvPr/>
        </p:nvPicPr>
        <p:blipFill rotWithShape="1">
          <a:blip r:embed="rId2">
            <a:alphaModFix/>
          </a:blip>
          <a:srcRect b="0" l="0" r="0" t="0"/>
          <a:stretch/>
        </p:blipFill>
        <p:spPr>
          <a:xfrm flipH="1" rot="806838">
            <a:off x="4966438" y="3148586"/>
            <a:ext cx="1496198" cy="3991228"/>
          </a:xfrm>
          <a:prstGeom prst="rect">
            <a:avLst/>
          </a:prstGeom>
          <a:noFill/>
          <a:ln>
            <a:noFill/>
          </a:ln>
        </p:spPr>
      </p:pic>
      <p:pic>
        <p:nvPicPr>
          <p:cNvPr id="59" name="Google Shape;59;p10"/>
          <p:cNvPicPr preferRelativeResize="0"/>
          <p:nvPr/>
        </p:nvPicPr>
        <p:blipFill rotWithShape="1">
          <a:blip r:embed="rId2">
            <a:alphaModFix/>
          </a:blip>
          <a:srcRect b="0" l="0" r="0" t="0"/>
          <a:stretch/>
        </p:blipFill>
        <p:spPr>
          <a:xfrm rot="8985196">
            <a:off x="8822049" y="-441363"/>
            <a:ext cx="1496198" cy="3991224"/>
          </a:xfrm>
          <a:prstGeom prst="rect">
            <a:avLst/>
          </a:prstGeom>
          <a:noFill/>
          <a:ln>
            <a:noFill/>
          </a:ln>
        </p:spPr>
      </p:pic>
      <p:grpSp>
        <p:nvGrpSpPr>
          <p:cNvPr id="60" name="Google Shape;60;p10"/>
          <p:cNvGrpSpPr/>
          <p:nvPr/>
        </p:nvGrpSpPr>
        <p:grpSpPr>
          <a:xfrm>
            <a:off x="199900" y="216251"/>
            <a:ext cx="2346000" cy="615300"/>
            <a:chOff x="6594650" y="681800"/>
            <a:chExt cx="2346000" cy="615300"/>
          </a:xfrm>
        </p:grpSpPr>
        <p:sp>
          <p:nvSpPr>
            <p:cNvPr id="61" name="Google Shape;61;p10"/>
            <p:cNvSpPr/>
            <p:nvPr/>
          </p:nvSpPr>
          <p:spPr>
            <a:xfrm>
              <a:off x="6594650" y="681800"/>
              <a:ext cx="2346000" cy="615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10"/>
            <p:cNvPicPr preferRelativeResize="0"/>
            <p:nvPr/>
          </p:nvPicPr>
          <p:blipFill>
            <a:blip r:embed="rId3">
              <a:alphaModFix/>
            </a:blip>
            <a:stretch>
              <a:fillRect/>
            </a:stretch>
          </p:blipFill>
          <p:spPr>
            <a:xfrm>
              <a:off x="8237875" y="797875"/>
              <a:ext cx="372250" cy="372250"/>
            </a:xfrm>
            <a:prstGeom prst="rect">
              <a:avLst/>
            </a:prstGeom>
            <a:noFill/>
            <a:ln>
              <a:noFill/>
            </a:ln>
          </p:spPr>
        </p:pic>
        <p:pic>
          <p:nvPicPr>
            <p:cNvPr id="63" name="Google Shape;63;p10"/>
            <p:cNvPicPr preferRelativeResize="0"/>
            <p:nvPr/>
          </p:nvPicPr>
          <p:blipFill>
            <a:blip r:embed="rId3">
              <a:alphaModFix/>
            </a:blip>
            <a:stretch>
              <a:fillRect/>
            </a:stretch>
          </p:blipFill>
          <p:spPr>
            <a:xfrm>
              <a:off x="7600975" y="797875"/>
              <a:ext cx="372250" cy="372250"/>
            </a:xfrm>
            <a:prstGeom prst="rect">
              <a:avLst/>
            </a:prstGeom>
            <a:noFill/>
            <a:ln>
              <a:noFill/>
            </a:ln>
          </p:spPr>
        </p:pic>
        <p:pic>
          <p:nvPicPr>
            <p:cNvPr id="64" name="Google Shape;64;p10"/>
            <p:cNvPicPr preferRelativeResize="0"/>
            <p:nvPr/>
          </p:nvPicPr>
          <p:blipFill>
            <a:blip r:embed="rId3">
              <a:alphaModFix/>
            </a:blip>
            <a:stretch>
              <a:fillRect/>
            </a:stretch>
          </p:blipFill>
          <p:spPr>
            <a:xfrm>
              <a:off x="6964075" y="797875"/>
              <a:ext cx="372250" cy="37225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theme" Target="../theme/theme1.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t" bIns="91425" lIns="0" spcFirstLastPara="1" rIns="0" wrap="square" tIns="91425">
            <a:noAutofit/>
          </a:bodyPr>
          <a:lstStyle>
            <a:lvl1pPr lvl="0">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1pPr>
            <a:lvl2pPr lvl="1">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2pPr>
            <a:lvl3pPr lvl="2">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3pPr>
            <a:lvl4pPr lvl="3">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4pPr>
            <a:lvl5pPr lvl="4">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5pPr>
            <a:lvl6pPr lvl="5">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6pPr>
            <a:lvl7pPr lvl="6">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7pPr>
            <a:lvl8pPr lvl="7">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8pPr>
            <a:lvl9pPr lvl="8">
              <a:spcBef>
                <a:spcPts val="0"/>
              </a:spcBef>
              <a:spcAft>
                <a:spcPts val="0"/>
              </a:spcAft>
              <a:buClr>
                <a:schemeClr val="dk1"/>
              </a:buClr>
              <a:buSzPts val="2600"/>
              <a:buFont typeface="Lexend Mega"/>
              <a:buNone/>
              <a:defRPr b="1" sz="2600">
                <a:solidFill>
                  <a:schemeClr val="dk1"/>
                </a:solidFill>
                <a:latin typeface="Lexend Mega"/>
                <a:ea typeface="Lexend Mega"/>
                <a:cs typeface="Lexend Mega"/>
                <a:sym typeface="Lexend Mega"/>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91425" lIns="0" spcFirstLastPara="1" rIns="0" wrap="square" tIns="91425">
            <a:noAutofit/>
          </a:bodyPr>
          <a:lstStyle>
            <a:lvl1pPr indent="-317500" lvl="0" marL="4572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indent="-317500" lvl="1" marL="9144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indent="-317500" lvl="2" marL="13716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indent="-317500" lvl="3" marL="18288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indent="-317500" lvl="4" marL="22860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indent="-317500" lvl="5" marL="27432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indent="-317500" lvl="6" marL="32004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indent="-317500" lvl="7" marL="36576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indent="-317500" lvl="8" marL="41148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en.wikipedia.org/wiki/Zen" TargetMode="External"/><Relationship Id="rId4" Type="http://schemas.openxmlformats.org/officeDocument/2006/relationships/hyperlink" Target="https://en.wikipedia.org/wiki/Mushin_(mental_state)" TargetMode="External"/><Relationship Id="rId5" Type="http://schemas.openxmlformats.org/officeDocument/2006/relationships/hyperlink" Target="https://en.wikipedia.org/wiki/Nishida_Kitaro" TargetMode="External"/><Relationship Id="rId6" Type="http://schemas.openxmlformats.org/officeDocument/2006/relationships/image" Target="../media/image10.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ph type="ctrTitle"/>
          </p:nvPr>
        </p:nvSpPr>
        <p:spPr>
          <a:xfrm>
            <a:off x="655700" y="810100"/>
            <a:ext cx="6249600" cy="2238600"/>
          </a:xfrm>
          <a:prstGeom prst="rect">
            <a:avLst/>
          </a:prstGeom>
        </p:spPr>
        <p:txBody>
          <a:bodyPr anchorCtr="0" anchor="b" bIns="91425" lIns="0" spcFirstLastPara="1" rIns="91425" wrap="square" tIns="91425">
            <a:noAutofit/>
          </a:bodyPr>
          <a:lstStyle/>
          <a:p>
            <a:pPr indent="0" lvl="0" marL="0" rtl="0" algn="l">
              <a:spcBef>
                <a:spcPts val="0"/>
              </a:spcBef>
              <a:spcAft>
                <a:spcPts val="0"/>
              </a:spcAft>
              <a:buNone/>
            </a:pPr>
            <a:r>
              <a:rPr lang="en"/>
              <a:t>Famous Calligraphy</a:t>
            </a:r>
            <a:endParaRPr/>
          </a:p>
          <a:p>
            <a:pPr indent="0" lvl="0" marL="0" rtl="0" algn="l">
              <a:spcBef>
                <a:spcPts val="0"/>
              </a:spcBef>
              <a:spcAft>
                <a:spcPts val="0"/>
              </a:spcAft>
              <a:buNone/>
            </a:pPr>
            <a:r>
              <a:rPr lang="en"/>
              <a:t>Pieces</a:t>
            </a:r>
            <a:endParaRPr/>
          </a:p>
        </p:txBody>
      </p:sp>
      <p:sp>
        <p:nvSpPr>
          <p:cNvPr id="243" name="Google Shape;243;p31"/>
          <p:cNvSpPr txBox="1"/>
          <p:nvPr>
            <p:ph idx="1" type="subTitle"/>
          </p:nvPr>
        </p:nvSpPr>
        <p:spPr>
          <a:xfrm>
            <a:off x="808100" y="3194700"/>
            <a:ext cx="2537100" cy="792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Ava Seccuro</a:t>
            </a:r>
            <a:endParaRPr/>
          </a:p>
        </p:txBody>
      </p:sp>
      <p:pic>
        <p:nvPicPr>
          <p:cNvPr id="244" name="Google Shape;244;p31"/>
          <p:cNvPicPr preferRelativeResize="0"/>
          <p:nvPr/>
        </p:nvPicPr>
        <p:blipFill>
          <a:blip r:embed="rId3">
            <a:alphaModFix/>
          </a:blip>
          <a:stretch>
            <a:fillRect/>
          </a:stretch>
        </p:blipFill>
        <p:spPr>
          <a:xfrm>
            <a:off x="8237875" y="3960800"/>
            <a:ext cx="372250" cy="372250"/>
          </a:xfrm>
          <a:prstGeom prst="rect">
            <a:avLst/>
          </a:prstGeom>
          <a:noFill/>
          <a:ln>
            <a:noFill/>
          </a:ln>
        </p:spPr>
      </p:pic>
      <p:pic>
        <p:nvPicPr>
          <p:cNvPr id="245" name="Google Shape;245;p31"/>
          <p:cNvPicPr preferRelativeResize="0"/>
          <p:nvPr/>
        </p:nvPicPr>
        <p:blipFill>
          <a:blip r:embed="rId4">
            <a:alphaModFix/>
          </a:blip>
          <a:stretch>
            <a:fillRect/>
          </a:stretch>
        </p:blipFill>
        <p:spPr>
          <a:xfrm>
            <a:off x="5207975" y="540002"/>
            <a:ext cx="1262500" cy="997224"/>
          </a:xfrm>
          <a:prstGeom prst="rect">
            <a:avLst/>
          </a:prstGeom>
          <a:noFill/>
          <a:ln>
            <a:noFill/>
          </a:ln>
        </p:spPr>
      </p:pic>
      <p:pic>
        <p:nvPicPr>
          <p:cNvPr id="246" name="Google Shape;246;p31"/>
          <p:cNvPicPr preferRelativeResize="0"/>
          <p:nvPr/>
        </p:nvPicPr>
        <p:blipFill>
          <a:blip r:embed="rId5">
            <a:alphaModFix/>
          </a:blip>
          <a:stretch>
            <a:fillRect/>
          </a:stretch>
        </p:blipFill>
        <p:spPr>
          <a:xfrm>
            <a:off x="5165600" y="2793700"/>
            <a:ext cx="723798" cy="659000"/>
          </a:xfrm>
          <a:prstGeom prst="rect">
            <a:avLst/>
          </a:prstGeom>
          <a:noFill/>
          <a:ln>
            <a:noFill/>
          </a:ln>
        </p:spPr>
      </p:pic>
      <p:sp>
        <p:nvSpPr>
          <p:cNvPr id="247" name="Google Shape;247;p31"/>
          <p:cNvSpPr/>
          <p:nvPr/>
        </p:nvSpPr>
        <p:spPr>
          <a:xfrm>
            <a:off x="4251200" y="319470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31"/>
          <p:cNvPicPr preferRelativeResize="0"/>
          <p:nvPr/>
        </p:nvPicPr>
        <p:blipFill>
          <a:blip r:embed="rId5">
            <a:alphaModFix/>
          </a:blip>
          <a:stretch>
            <a:fillRect/>
          </a:stretch>
        </p:blipFill>
        <p:spPr>
          <a:xfrm rot="-2312576">
            <a:off x="3065601" y="3932251"/>
            <a:ext cx="440213" cy="40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0"/>
          <p:cNvSpPr txBox="1"/>
          <p:nvPr>
            <p:ph type="title"/>
          </p:nvPr>
        </p:nvSpPr>
        <p:spPr>
          <a:xfrm>
            <a:off x="1655025" y="329275"/>
            <a:ext cx="5130600" cy="5727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a:t>Exhibit 2</a:t>
            </a:r>
            <a:endParaRPr/>
          </a:p>
        </p:txBody>
      </p:sp>
      <p:sp>
        <p:nvSpPr>
          <p:cNvPr id="319" name="Google Shape;319;p40"/>
          <p:cNvSpPr txBox="1"/>
          <p:nvPr>
            <p:ph idx="4294967295" type="subTitle"/>
          </p:nvPr>
        </p:nvSpPr>
        <p:spPr>
          <a:xfrm>
            <a:off x="1294975" y="901975"/>
            <a:ext cx="3465600" cy="2389800"/>
          </a:xfrm>
          <a:prstGeom prst="rect">
            <a:avLst/>
          </a:prstGeom>
        </p:spPr>
        <p:txBody>
          <a:bodyPr anchorCtr="0" anchor="t" bIns="91425" lIns="0" spcFirstLastPara="1" rIns="0" wrap="square" tIns="91425">
            <a:noAutofit/>
          </a:bodyPr>
          <a:lstStyle/>
          <a:p>
            <a:pPr indent="-317500" lvl="0" marL="457200" rtl="0" algn="l">
              <a:spcBef>
                <a:spcPts val="0"/>
              </a:spcBef>
              <a:spcAft>
                <a:spcPts val="0"/>
              </a:spcAft>
              <a:buSzPts val="1400"/>
              <a:buChar char="●"/>
            </a:pPr>
            <a:r>
              <a:rPr lang="en">
                <a:highlight>
                  <a:srgbClr val="FDF0DF"/>
                </a:highlight>
              </a:rPr>
              <a:t> </a:t>
            </a:r>
            <a:r>
              <a:rPr lang="en" sz="1350">
                <a:solidFill>
                  <a:srgbClr val="3F3F46"/>
                </a:solidFill>
                <a:highlight>
                  <a:srgbClr val="FDF0DF"/>
                </a:highlight>
                <a:latin typeface="Open Sans"/>
                <a:ea typeface="Open Sans"/>
                <a:cs typeface="Open Sans"/>
                <a:sym typeface="Open Sans"/>
              </a:rPr>
              <a:t> Lee Cheol Gyeong, pen name Galmul, one of the few female calligraphers</a:t>
            </a:r>
            <a:endParaRPr sz="1350">
              <a:solidFill>
                <a:srgbClr val="3F3F46"/>
              </a:solidFill>
              <a:highlight>
                <a:srgbClr val="FDF0DF"/>
              </a:highlight>
              <a:latin typeface="Open Sans"/>
              <a:ea typeface="Open Sans"/>
              <a:cs typeface="Open Sans"/>
              <a:sym typeface="Open Sans"/>
            </a:endParaRPr>
          </a:p>
          <a:p>
            <a:pPr indent="-314325" lvl="0" marL="457200" rtl="0" algn="l">
              <a:spcBef>
                <a:spcPts val="0"/>
              </a:spcBef>
              <a:spcAft>
                <a:spcPts val="0"/>
              </a:spcAft>
              <a:buClr>
                <a:srgbClr val="3F3F46"/>
              </a:buClr>
              <a:buSzPts val="1350"/>
              <a:buFont typeface="Open Sans"/>
              <a:buChar char="●"/>
            </a:pPr>
            <a:r>
              <a:rPr lang="en" sz="1350">
                <a:solidFill>
                  <a:srgbClr val="3F3F46"/>
                </a:solidFill>
                <a:highlight>
                  <a:srgbClr val="FDF0DF"/>
                </a:highlight>
                <a:latin typeface="Open Sans"/>
                <a:ea typeface="Open Sans"/>
                <a:cs typeface="Open Sans"/>
                <a:sym typeface="Open Sans"/>
              </a:rPr>
              <a:t>She is famous for developing her own style of hangul palace script (</a:t>
            </a:r>
            <a:r>
              <a:rPr i="1" lang="en" sz="1350">
                <a:solidFill>
                  <a:srgbClr val="3F3F46"/>
                </a:solidFill>
                <a:highlight>
                  <a:srgbClr val="FDF0DF"/>
                </a:highlight>
                <a:latin typeface="Open Sans"/>
                <a:ea typeface="Open Sans"/>
                <a:cs typeface="Open Sans"/>
                <a:sym typeface="Open Sans"/>
              </a:rPr>
              <a:t>gungche</a:t>
            </a:r>
            <a:r>
              <a:rPr lang="en" sz="1350">
                <a:solidFill>
                  <a:srgbClr val="3F3F46"/>
                </a:solidFill>
                <a:highlight>
                  <a:srgbClr val="FDF0DF"/>
                </a:highlight>
                <a:latin typeface="Open Sans"/>
                <a:ea typeface="Open Sans"/>
                <a:cs typeface="Open Sans"/>
                <a:sym typeface="Open Sans"/>
              </a:rPr>
              <a:t>) called Galmul after her pen name</a:t>
            </a:r>
            <a:endParaRPr sz="1350">
              <a:solidFill>
                <a:srgbClr val="3F3F46"/>
              </a:solidFill>
              <a:highlight>
                <a:srgbClr val="FDF0DF"/>
              </a:highlight>
              <a:latin typeface="Open Sans"/>
              <a:ea typeface="Open Sans"/>
              <a:cs typeface="Open Sans"/>
              <a:sym typeface="Open Sans"/>
            </a:endParaRPr>
          </a:p>
          <a:p>
            <a:pPr indent="-314325" lvl="0" marL="457200" rtl="0" algn="l">
              <a:spcBef>
                <a:spcPts val="0"/>
              </a:spcBef>
              <a:spcAft>
                <a:spcPts val="0"/>
              </a:spcAft>
              <a:buClr>
                <a:srgbClr val="3F3F46"/>
              </a:buClr>
              <a:buSzPts val="1350"/>
              <a:buFont typeface="Open Sans"/>
              <a:buChar char="●"/>
            </a:pPr>
            <a:r>
              <a:rPr lang="en" sz="1350">
                <a:solidFill>
                  <a:srgbClr val="3F3F46"/>
                </a:solidFill>
                <a:highlight>
                  <a:srgbClr val="FDF0DF"/>
                </a:highlight>
                <a:latin typeface="Open Sans"/>
                <a:ea typeface="Open Sans"/>
                <a:cs typeface="Open Sans"/>
                <a:sym typeface="Open Sans"/>
              </a:rPr>
              <a:t>Artist born into an </a:t>
            </a:r>
            <a:r>
              <a:rPr lang="en" sz="1350">
                <a:solidFill>
                  <a:srgbClr val="3F3F46"/>
                </a:solidFill>
                <a:highlight>
                  <a:srgbClr val="FDF0DF"/>
                </a:highlight>
                <a:latin typeface="Open Sans"/>
                <a:ea typeface="Open Sans"/>
                <a:cs typeface="Open Sans"/>
                <a:sym typeface="Open Sans"/>
              </a:rPr>
              <a:t>aristocratic</a:t>
            </a:r>
            <a:r>
              <a:rPr lang="en" sz="1350">
                <a:solidFill>
                  <a:srgbClr val="3F3F46"/>
                </a:solidFill>
                <a:highlight>
                  <a:srgbClr val="FDF0DF"/>
                </a:highlight>
                <a:latin typeface="Open Sans"/>
                <a:ea typeface="Open Sans"/>
                <a:cs typeface="Open Sans"/>
                <a:sym typeface="Open Sans"/>
              </a:rPr>
              <a:t> family because calligraphy in Korea was a sign of status and wealth</a:t>
            </a:r>
            <a:endParaRPr sz="1350">
              <a:solidFill>
                <a:srgbClr val="3F3F46"/>
              </a:solidFill>
              <a:highlight>
                <a:srgbClr val="FDF0DF"/>
              </a:highlight>
              <a:latin typeface="Open Sans"/>
              <a:ea typeface="Open Sans"/>
              <a:cs typeface="Open Sans"/>
              <a:sym typeface="Open Sans"/>
            </a:endParaRPr>
          </a:p>
        </p:txBody>
      </p:sp>
      <p:pic>
        <p:nvPicPr>
          <p:cNvPr id="320" name="Google Shape;320;p40"/>
          <p:cNvPicPr preferRelativeResize="0"/>
          <p:nvPr/>
        </p:nvPicPr>
        <p:blipFill>
          <a:blip r:embed="rId3">
            <a:alphaModFix/>
          </a:blip>
          <a:stretch>
            <a:fillRect/>
          </a:stretch>
        </p:blipFill>
        <p:spPr>
          <a:xfrm>
            <a:off x="5400697" y="0"/>
            <a:ext cx="2743500"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txBox="1"/>
          <p:nvPr>
            <p:ph type="title"/>
          </p:nvPr>
        </p:nvSpPr>
        <p:spPr>
          <a:xfrm>
            <a:off x="470100" y="527625"/>
            <a:ext cx="4776300" cy="11220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a:t>Agenda</a:t>
            </a:r>
            <a:endParaRPr/>
          </a:p>
        </p:txBody>
      </p:sp>
      <p:sp>
        <p:nvSpPr>
          <p:cNvPr id="254" name="Google Shape;254;p32"/>
          <p:cNvSpPr txBox="1"/>
          <p:nvPr>
            <p:ph idx="1" type="subTitle"/>
          </p:nvPr>
        </p:nvSpPr>
        <p:spPr>
          <a:xfrm>
            <a:off x="681425" y="1899013"/>
            <a:ext cx="3504600" cy="936900"/>
          </a:xfrm>
          <a:prstGeom prst="rect">
            <a:avLst/>
          </a:prstGeom>
        </p:spPr>
        <p:txBody>
          <a:bodyPr anchorCtr="0" anchor="t" bIns="91425" lIns="0" spcFirstLastPara="1" rIns="0" wrap="square" tIns="91425">
            <a:noAutofit/>
          </a:bodyPr>
          <a:lstStyle/>
          <a:p>
            <a:pPr indent="-330200" lvl="0" marL="457200" rtl="0" algn="l">
              <a:spcBef>
                <a:spcPts val="0"/>
              </a:spcBef>
              <a:spcAft>
                <a:spcPts val="0"/>
              </a:spcAft>
              <a:buSzPts val="1600"/>
              <a:buChar char="●"/>
            </a:pPr>
            <a:r>
              <a:rPr lang="en"/>
              <a:t>Chinese Calligraphy</a:t>
            </a:r>
            <a:endParaRPr/>
          </a:p>
          <a:p>
            <a:pPr indent="-330200" lvl="0" marL="457200" rtl="0" algn="l">
              <a:spcBef>
                <a:spcPts val="0"/>
              </a:spcBef>
              <a:spcAft>
                <a:spcPts val="0"/>
              </a:spcAft>
              <a:buSzPts val="1600"/>
              <a:buChar char="●"/>
            </a:pPr>
            <a:r>
              <a:rPr lang="en"/>
              <a:t>Japanese Calligraphy</a:t>
            </a:r>
            <a:endParaRPr/>
          </a:p>
          <a:p>
            <a:pPr indent="-330200" lvl="0" marL="457200" rtl="0" algn="l">
              <a:spcBef>
                <a:spcPts val="0"/>
              </a:spcBef>
              <a:spcAft>
                <a:spcPts val="0"/>
              </a:spcAft>
              <a:buSzPts val="1600"/>
              <a:buChar char="●"/>
            </a:pPr>
            <a:r>
              <a:rPr lang="en"/>
              <a:t>Korean Calligraphy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p:nvPr/>
        </p:nvSpPr>
        <p:spPr>
          <a:xfrm>
            <a:off x="6391800" y="3037850"/>
            <a:ext cx="375300" cy="375300"/>
          </a:xfrm>
          <a:prstGeom prst="star4">
            <a:avLst>
              <a:gd fmla="val 22733"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3"/>
          <p:cNvSpPr/>
          <p:nvPr/>
        </p:nvSpPr>
        <p:spPr>
          <a:xfrm>
            <a:off x="2400200" y="120947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txBox="1"/>
          <p:nvPr>
            <p:ph idx="4294967295" type="title"/>
          </p:nvPr>
        </p:nvSpPr>
        <p:spPr>
          <a:xfrm>
            <a:off x="1224950" y="353350"/>
            <a:ext cx="4045200" cy="7404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a:t>Orchid </a:t>
            </a:r>
            <a:r>
              <a:rPr lang="en"/>
              <a:t>Pavilion</a:t>
            </a:r>
            <a:endParaRPr/>
          </a:p>
        </p:txBody>
      </p:sp>
      <p:sp>
        <p:nvSpPr>
          <p:cNvPr id="262" name="Google Shape;262;p33"/>
          <p:cNvSpPr txBox="1"/>
          <p:nvPr>
            <p:ph idx="1" type="subTitle"/>
          </p:nvPr>
        </p:nvSpPr>
        <p:spPr>
          <a:xfrm>
            <a:off x="1241550" y="837325"/>
            <a:ext cx="6660900" cy="1002300"/>
          </a:xfrm>
          <a:prstGeom prst="rect">
            <a:avLst/>
          </a:prstGeom>
        </p:spPr>
        <p:txBody>
          <a:bodyPr anchorCtr="0" anchor="t" bIns="91425" lIns="90000" spcFirstLastPara="1" rIns="91425" wrap="square" tIns="91425">
            <a:noAutofit/>
          </a:bodyPr>
          <a:lstStyle/>
          <a:p>
            <a:pPr indent="-304800" lvl="0" marL="457200" rtl="0" algn="l">
              <a:spcBef>
                <a:spcPts val="0"/>
              </a:spcBef>
              <a:spcAft>
                <a:spcPts val="0"/>
              </a:spcAft>
              <a:buSzPts val="1200"/>
              <a:buChar char="●"/>
            </a:pPr>
            <a:r>
              <a:rPr lang="en" sz="1200">
                <a:solidFill>
                  <a:srgbClr val="333333"/>
                </a:solidFill>
                <a:highlight>
                  <a:srgbClr val="FDF0DF"/>
                </a:highlight>
                <a:latin typeface="Arial"/>
                <a:ea typeface="Arial"/>
                <a:cs typeface="Arial"/>
                <a:sym typeface="Arial"/>
              </a:rPr>
              <a:t>Spring Purification Ceremony: </a:t>
            </a:r>
            <a:r>
              <a:rPr lang="en" sz="1200">
                <a:solidFill>
                  <a:srgbClr val="202122"/>
                </a:solidFill>
                <a:highlight>
                  <a:srgbClr val="FDF0DF"/>
                </a:highlight>
                <a:latin typeface="Arial"/>
                <a:ea typeface="Arial"/>
                <a:cs typeface="Arial"/>
                <a:sym typeface="Arial"/>
              </a:rPr>
              <a:t>cups of wine were floated on the water downstream, and whenever a cup stopped in front of a guest, he had to compose a poem or otherwise drink the wine</a:t>
            </a:r>
            <a:endParaRPr sz="1300">
              <a:solidFill>
                <a:srgbClr val="333333"/>
              </a:solidFill>
              <a:highlight>
                <a:srgbClr val="FDF0DF"/>
              </a:highlight>
              <a:latin typeface="Arial"/>
              <a:ea typeface="Arial"/>
              <a:cs typeface="Arial"/>
              <a:sym typeface="Arial"/>
            </a:endParaRPr>
          </a:p>
          <a:p>
            <a:pPr indent="-311150" lvl="0" marL="457200" rtl="0" algn="l">
              <a:spcBef>
                <a:spcPts val="0"/>
              </a:spcBef>
              <a:spcAft>
                <a:spcPts val="0"/>
              </a:spcAft>
              <a:buSzPts val="1300"/>
              <a:buChar char="●"/>
            </a:pPr>
            <a:r>
              <a:rPr lang="en" sz="1300">
                <a:solidFill>
                  <a:srgbClr val="333333"/>
                </a:solidFill>
                <a:highlight>
                  <a:srgbClr val="FDF0DF"/>
                </a:highlight>
                <a:latin typeface="Arial"/>
                <a:ea typeface="Arial"/>
                <a:cs typeface="Arial"/>
                <a:sym typeface="Arial"/>
              </a:rPr>
              <a:t>Emperor Taizong of Tang (唐太宗, 598–649) was so fond of this piece that he had it buried with him</a:t>
            </a:r>
            <a:endParaRPr sz="1300">
              <a:solidFill>
                <a:srgbClr val="333333"/>
              </a:solidFill>
              <a:highlight>
                <a:srgbClr val="FDF0DF"/>
              </a:highlight>
              <a:latin typeface="Arial"/>
              <a:ea typeface="Arial"/>
              <a:cs typeface="Arial"/>
              <a:sym typeface="Arial"/>
            </a:endParaRPr>
          </a:p>
          <a:p>
            <a:pPr indent="-311150" lvl="0" marL="457200" rtl="0" algn="l">
              <a:spcBef>
                <a:spcPts val="0"/>
              </a:spcBef>
              <a:spcAft>
                <a:spcPts val="0"/>
              </a:spcAft>
              <a:buClr>
                <a:srgbClr val="333333"/>
              </a:buClr>
              <a:buSzPts val="1300"/>
              <a:buFont typeface="Arial"/>
              <a:buChar char="●"/>
            </a:pPr>
            <a:r>
              <a:rPr lang="en" sz="1300">
                <a:solidFill>
                  <a:srgbClr val="333333"/>
                </a:solidFill>
                <a:highlight>
                  <a:srgbClr val="FDF0DF"/>
                </a:highlight>
                <a:latin typeface="Arial"/>
                <a:ea typeface="Arial"/>
                <a:cs typeface="Arial"/>
                <a:sym typeface="Arial"/>
              </a:rPr>
              <a:t>Marked by sentimental lines which lamented the swiftness and uncertainty of life</a:t>
            </a:r>
            <a:endParaRPr sz="1300">
              <a:solidFill>
                <a:srgbClr val="333333"/>
              </a:solidFill>
              <a:highlight>
                <a:srgbClr val="FDF0DF"/>
              </a:highlight>
              <a:latin typeface="Arial"/>
              <a:ea typeface="Arial"/>
              <a:cs typeface="Arial"/>
              <a:sym typeface="Arial"/>
            </a:endParaRPr>
          </a:p>
          <a:p>
            <a:pPr indent="-317500" lvl="0" marL="457200" rtl="0" algn="l">
              <a:spcBef>
                <a:spcPts val="0"/>
              </a:spcBef>
              <a:spcAft>
                <a:spcPts val="0"/>
              </a:spcAft>
              <a:buClr>
                <a:srgbClr val="333333"/>
              </a:buClr>
              <a:buSzPts val="1400"/>
              <a:buFont typeface="Arial"/>
              <a:buChar char="●"/>
            </a:pPr>
            <a:r>
              <a:rPr lang="en" sz="1250">
                <a:solidFill>
                  <a:srgbClr val="202122"/>
                </a:solidFill>
                <a:highlight>
                  <a:srgbClr val="FDF0DF"/>
                </a:highlight>
                <a:latin typeface="Arial"/>
                <a:ea typeface="Arial"/>
                <a:cs typeface="Arial"/>
                <a:sym typeface="Arial"/>
              </a:rPr>
              <a:t>Written in the running (or semi-cursive) style on a cocoon paper with a weasel-whisker brush. It consists of 324 characters in 28 columns.</a:t>
            </a:r>
            <a:endParaRPr sz="1250">
              <a:solidFill>
                <a:srgbClr val="202122"/>
              </a:solidFill>
              <a:highlight>
                <a:srgbClr val="FDF0DF"/>
              </a:highlight>
              <a:latin typeface="Arial"/>
              <a:ea typeface="Arial"/>
              <a:cs typeface="Arial"/>
              <a:sym typeface="Arial"/>
            </a:endParaRPr>
          </a:p>
          <a:p>
            <a:pPr indent="-307975" lvl="0" marL="457200" rtl="0" algn="l">
              <a:spcBef>
                <a:spcPts val="0"/>
              </a:spcBef>
              <a:spcAft>
                <a:spcPts val="0"/>
              </a:spcAft>
              <a:buClr>
                <a:srgbClr val="202122"/>
              </a:buClr>
              <a:buSzPts val="1250"/>
              <a:buFont typeface="Arial"/>
              <a:buChar char="●"/>
            </a:pPr>
            <a:r>
              <a:rPr lang="en" sz="1250">
                <a:solidFill>
                  <a:srgbClr val="202122"/>
                </a:solidFill>
                <a:highlight>
                  <a:srgbClr val="FDF0DF"/>
                </a:highlight>
                <a:latin typeface="Arial"/>
                <a:ea typeface="Arial"/>
                <a:cs typeface="Arial"/>
                <a:sym typeface="Arial"/>
              </a:rPr>
              <a:t>Improvisational style: The character </a:t>
            </a:r>
            <a:r>
              <a:rPr i="1" lang="en" sz="1250">
                <a:solidFill>
                  <a:srgbClr val="202122"/>
                </a:solidFill>
                <a:highlight>
                  <a:srgbClr val="FDF0DF"/>
                </a:highlight>
                <a:latin typeface="Arial"/>
                <a:ea typeface="Arial"/>
                <a:cs typeface="Arial"/>
                <a:sym typeface="Arial"/>
              </a:rPr>
              <a:t>Zhi</a:t>
            </a:r>
            <a:r>
              <a:rPr lang="en" sz="1250">
                <a:solidFill>
                  <a:srgbClr val="202122"/>
                </a:solidFill>
                <a:highlight>
                  <a:srgbClr val="FDF0DF"/>
                </a:highlight>
                <a:latin typeface="Arial"/>
                <a:ea typeface="Arial"/>
                <a:cs typeface="Arial"/>
                <a:sym typeface="Arial"/>
              </a:rPr>
              <a:t> (“之”) also appeared 20 times but was never written the same way.</a:t>
            </a:r>
            <a:endParaRPr sz="1250">
              <a:solidFill>
                <a:srgbClr val="202122"/>
              </a:solidFill>
              <a:highlight>
                <a:srgbClr val="FDF0DF"/>
              </a:highlight>
              <a:latin typeface="Arial"/>
              <a:ea typeface="Arial"/>
              <a:cs typeface="Arial"/>
              <a:sym typeface="Arial"/>
            </a:endParaRPr>
          </a:p>
        </p:txBody>
      </p:sp>
      <p:pic>
        <p:nvPicPr>
          <p:cNvPr id="263" name="Google Shape;263;p33"/>
          <p:cNvPicPr preferRelativeResize="0"/>
          <p:nvPr/>
        </p:nvPicPr>
        <p:blipFill>
          <a:blip r:embed="rId3">
            <a:alphaModFix/>
          </a:blip>
          <a:stretch>
            <a:fillRect/>
          </a:stretch>
        </p:blipFill>
        <p:spPr>
          <a:xfrm>
            <a:off x="2074449" y="2869950"/>
            <a:ext cx="5323699" cy="2183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4"/>
          <p:cNvSpPr txBox="1"/>
          <p:nvPr>
            <p:ph type="title"/>
          </p:nvPr>
        </p:nvSpPr>
        <p:spPr>
          <a:xfrm>
            <a:off x="470100" y="424775"/>
            <a:ext cx="5290500" cy="11220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sz="4100"/>
              <a:t>Artist Profile</a:t>
            </a:r>
            <a:endParaRPr sz="4100"/>
          </a:p>
        </p:txBody>
      </p:sp>
      <p:sp>
        <p:nvSpPr>
          <p:cNvPr id="269" name="Google Shape;269;p34"/>
          <p:cNvSpPr txBox="1"/>
          <p:nvPr>
            <p:ph idx="1" type="subTitle"/>
          </p:nvPr>
        </p:nvSpPr>
        <p:spPr>
          <a:xfrm>
            <a:off x="604275" y="1333250"/>
            <a:ext cx="3504600" cy="2627400"/>
          </a:xfrm>
          <a:prstGeom prst="rect">
            <a:avLst/>
          </a:prstGeom>
        </p:spPr>
        <p:txBody>
          <a:bodyPr anchorCtr="0" anchor="t" bIns="91425" lIns="0" spcFirstLastPara="1" rIns="0" wrap="square" tIns="91425">
            <a:noAutofit/>
          </a:bodyPr>
          <a:lstStyle/>
          <a:p>
            <a:pPr indent="-330200" lvl="0" marL="457200" rtl="0" algn="l">
              <a:spcBef>
                <a:spcPts val="0"/>
              </a:spcBef>
              <a:spcAft>
                <a:spcPts val="0"/>
              </a:spcAft>
              <a:buSzPts val="1600"/>
              <a:buChar char="●"/>
            </a:pPr>
            <a:r>
              <a:rPr lang="en"/>
              <a:t>Wang Xi Zhi</a:t>
            </a:r>
            <a:endParaRPr/>
          </a:p>
          <a:p>
            <a:pPr indent="-330200" lvl="0" marL="457200" rtl="0" algn="l">
              <a:spcBef>
                <a:spcPts val="0"/>
              </a:spcBef>
              <a:spcAft>
                <a:spcPts val="0"/>
              </a:spcAft>
              <a:buSzPts val="1600"/>
              <a:buChar char="●"/>
            </a:pPr>
            <a:r>
              <a:rPr lang="en"/>
              <a:t>Most famous calligrapher of his time</a:t>
            </a:r>
            <a:endParaRPr/>
          </a:p>
          <a:p>
            <a:pPr indent="-361950" lvl="0" marL="457200" rtl="0" algn="l">
              <a:spcBef>
                <a:spcPts val="0"/>
              </a:spcBef>
              <a:spcAft>
                <a:spcPts val="0"/>
              </a:spcAft>
              <a:buSzPts val="2100"/>
              <a:buChar char="●"/>
            </a:pPr>
            <a:r>
              <a:rPr lang="en" sz="1550">
                <a:solidFill>
                  <a:srgbClr val="202122"/>
                </a:solidFill>
              </a:rPr>
              <a:t>Particularly remembered for one of his hobbies, that of rearing geese. Legend has it that he learned that the key to how to turn his wrist whilst writing was to observe how geese moved their necks.</a:t>
            </a:r>
            <a:endParaRPr sz="2100"/>
          </a:p>
        </p:txBody>
      </p:sp>
      <p:pic>
        <p:nvPicPr>
          <p:cNvPr id="270" name="Google Shape;270;p34"/>
          <p:cNvPicPr preferRelativeResize="0"/>
          <p:nvPr/>
        </p:nvPicPr>
        <p:blipFill>
          <a:blip r:embed="rId3">
            <a:alphaModFix/>
          </a:blip>
          <a:stretch>
            <a:fillRect/>
          </a:stretch>
        </p:blipFill>
        <p:spPr>
          <a:xfrm>
            <a:off x="5148525" y="1159100"/>
            <a:ext cx="3441447" cy="3189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5"/>
          <p:cNvSpPr/>
          <p:nvPr/>
        </p:nvSpPr>
        <p:spPr>
          <a:xfrm>
            <a:off x="1794550" y="278605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5"/>
          <p:cNvSpPr/>
          <p:nvPr/>
        </p:nvSpPr>
        <p:spPr>
          <a:xfrm>
            <a:off x="7091450" y="2015725"/>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5"/>
          <p:cNvSpPr txBox="1"/>
          <p:nvPr>
            <p:ph type="title"/>
          </p:nvPr>
        </p:nvSpPr>
        <p:spPr>
          <a:xfrm>
            <a:off x="3304250" y="260275"/>
            <a:ext cx="4045200" cy="1072200"/>
          </a:xfrm>
          <a:prstGeom prst="rect">
            <a:avLst/>
          </a:prstGeom>
        </p:spPr>
        <p:txBody>
          <a:bodyPr anchorCtr="0" anchor="b" bIns="91425" lIns="0" spcFirstLastPara="1" rIns="0" wrap="square" tIns="91425">
            <a:noAutofit/>
          </a:bodyPr>
          <a:lstStyle/>
          <a:p>
            <a:pPr indent="0" lvl="0" marL="0" rtl="0" algn="ctr">
              <a:spcBef>
                <a:spcPts val="0"/>
              </a:spcBef>
              <a:spcAft>
                <a:spcPts val="0"/>
              </a:spcAft>
              <a:buNone/>
            </a:pPr>
            <a:r>
              <a:rPr lang="en"/>
              <a:t>Requiem to my Nephew</a:t>
            </a:r>
            <a:endParaRPr/>
          </a:p>
        </p:txBody>
      </p:sp>
      <p:sp>
        <p:nvSpPr>
          <p:cNvPr id="278" name="Google Shape;278;p35"/>
          <p:cNvSpPr txBox="1"/>
          <p:nvPr>
            <p:ph idx="1" type="subTitle"/>
          </p:nvPr>
        </p:nvSpPr>
        <p:spPr>
          <a:xfrm>
            <a:off x="2052550" y="1271425"/>
            <a:ext cx="4045200" cy="1624500"/>
          </a:xfrm>
          <a:prstGeom prst="rect">
            <a:avLst/>
          </a:prstGeom>
        </p:spPr>
        <p:txBody>
          <a:bodyPr anchorCtr="0" anchor="t" bIns="91425" lIns="90000" spcFirstLastPara="1" rIns="91425" wrap="square" tIns="91425">
            <a:noAutofit/>
          </a:bodyPr>
          <a:lstStyle/>
          <a:p>
            <a:pPr indent="-323850" lvl="0" marL="457200" rtl="0" algn="l">
              <a:spcBef>
                <a:spcPts val="0"/>
              </a:spcBef>
              <a:spcAft>
                <a:spcPts val="0"/>
              </a:spcAft>
              <a:buSzPts val="1500"/>
              <a:buChar char="●"/>
            </a:pPr>
            <a:r>
              <a:rPr lang="en" sz="1200">
                <a:solidFill>
                  <a:srgbClr val="333333"/>
                </a:solidFill>
                <a:highlight>
                  <a:srgbClr val="FDF0DF"/>
                </a:highlight>
                <a:latin typeface="Arial"/>
                <a:ea typeface="Arial"/>
                <a:cs typeface="Arial"/>
                <a:sym typeface="Arial"/>
              </a:rPr>
              <a:t>Yan Zhenqing was a man of loyalty and integrity all his life, and this spirit is revealed in his calligraphy</a:t>
            </a:r>
            <a:endParaRPr sz="1200">
              <a:solidFill>
                <a:srgbClr val="333333"/>
              </a:solidFill>
              <a:highlight>
                <a:srgbClr val="FDF0DF"/>
              </a:highlight>
              <a:latin typeface="Arial"/>
              <a:ea typeface="Arial"/>
              <a:cs typeface="Arial"/>
              <a:sym typeface="Arial"/>
            </a:endParaRPr>
          </a:p>
          <a:p>
            <a:pPr indent="-304800" lvl="0" marL="457200" rtl="0" algn="l">
              <a:spcBef>
                <a:spcPts val="0"/>
              </a:spcBef>
              <a:spcAft>
                <a:spcPts val="0"/>
              </a:spcAft>
              <a:buClr>
                <a:srgbClr val="333333"/>
              </a:buClr>
              <a:buSzPts val="1200"/>
              <a:buFont typeface="Arial"/>
              <a:buChar char="●"/>
            </a:pPr>
            <a:r>
              <a:rPr lang="en" sz="1200">
                <a:solidFill>
                  <a:srgbClr val="333333"/>
                </a:solidFill>
                <a:highlight>
                  <a:srgbClr val="FDF0DF"/>
                </a:highlight>
                <a:latin typeface="Arial"/>
                <a:ea typeface="Arial"/>
                <a:cs typeface="Arial"/>
                <a:sym typeface="Arial"/>
              </a:rPr>
              <a:t>Done with a stubby brush, Yan imparted a round and upright manner to the strokes. There is considerable variety to the ink tones from start to finish, due to the speed and movement of the brush</a:t>
            </a:r>
            <a:endParaRPr sz="1200">
              <a:solidFill>
                <a:srgbClr val="333333"/>
              </a:solidFill>
              <a:highlight>
                <a:srgbClr val="FDF0DF"/>
              </a:highlight>
              <a:latin typeface="Arial"/>
              <a:ea typeface="Arial"/>
              <a:cs typeface="Arial"/>
              <a:sym typeface="Arial"/>
            </a:endParaRPr>
          </a:p>
        </p:txBody>
      </p:sp>
      <p:pic>
        <p:nvPicPr>
          <p:cNvPr id="279" name="Google Shape;279;p35"/>
          <p:cNvPicPr preferRelativeResize="0"/>
          <p:nvPr/>
        </p:nvPicPr>
        <p:blipFill>
          <a:blip r:embed="rId3">
            <a:alphaModFix/>
          </a:blip>
          <a:stretch>
            <a:fillRect/>
          </a:stretch>
        </p:blipFill>
        <p:spPr>
          <a:xfrm>
            <a:off x="1268065" y="2895925"/>
            <a:ext cx="5941862" cy="2161474"/>
          </a:xfrm>
          <a:prstGeom prst="rect">
            <a:avLst/>
          </a:prstGeom>
          <a:noFill/>
          <a:ln>
            <a:noFill/>
          </a:ln>
        </p:spPr>
      </p:pic>
      <p:sp>
        <p:nvSpPr>
          <p:cNvPr id="280" name="Google Shape;280;p35"/>
          <p:cNvSpPr txBox="1"/>
          <p:nvPr>
            <p:ph idx="1" type="subTitle"/>
          </p:nvPr>
        </p:nvSpPr>
        <p:spPr>
          <a:xfrm>
            <a:off x="6097750" y="1271425"/>
            <a:ext cx="2739600" cy="1624500"/>
          </a:xfrm>
          <a:prstGeom prst="rect">
            <a:avLst/>
          </a:prstGeom>
        </p:spPr>
        <p:txBody>
          <a:bodyPr anchorCtr="0" anchor="t" bIns="91425" lIns="90000" spcFirstLastPara="1" rIns="91425" wrap="square" tIns="91425">
            <a:noAutofit/>
          </a:bodyPr>
          <a:lstStyle/>
          <a:p>
            <a:pPr indent="-304800" lvl="0" marL="457200" rtl="0" algn="l">
              <a:spcBef>
                <a:spcPts val="0"/>
              </a:spcBef>
              <a:spcAft>
                <a:spcPts val="0"/>
              </a:spcAft>
              <a:buClr>
                <a:srgbClr val="333333"/>
              </a:buClr>
              <a:buSzPts val="1200"/>
              <a:buFont typeface="Arial"/>
              <a:buChar char="●"/>
            </a:pPr>
            <a:r>
              <a:rPr lang="en" sz="1200">
                <a:solidFill>
                  <a:srgbClr val="333333"/>
                </a:solidFill>
                <a:highlight>
                  <a:srgbClr val="FDF0DF"/>
                </a:highlight>
                <a:latin typeface="Arial"/>
                <a:ea typeface="Arial"/>
                <a:cs typeface="Arial"/>
                <a:sym typeface="Arial"/>
              </a:rPr>
              <a:t>Likely a more formal piece</a:t>
            </a:r>
            <a:endParaRPr sz="1200">
              <a:solidFill>
                <a:srgbClr val="333333"/>
              </a:solidFill>
              <a:highlight>
                <a:srgbClr val="FDF0DF"/>
              </a:highlight>
              <a:latin typeface="Arial"/>
              <a:ea typeface="Arial"/>
              <a:cs typeface="Arial"/>
              <a:sym typeface="Arial"/>
            </a:endParaRPr>
          </a:p>
          <a:p>
            <a:pPr indent="-304800" lvl="0" marL="457200" rtl="0" algn="l">
              <a:spcBef>
                <a:spcPts val="0"/>
              </a:spcBef>
              <a:spcAft>
                <a:spcPts val="0"/>
              </a:spcAft>
              <a:buClr>
                <a:srgbClr val="333333"/>
              </a:buClr>
              <a:buSzPts val="1200"/>
              <a:buFont typeface="Arial"/>
              <a:buChar char="●"/>
            </a:pPr>
            <a:r>
              <a:rPr lang="en" sz="1200">
                <a:solidFill>
                  <a:srgbClr val="333333"/>
                </a:solidFill>
                <a:highlight>
                  <a:srgbClr val="FDF0DF"/>
                </a:highlight>
                <a:latin typeface="Arial"/>
                <a:ea typeface="Arial"/>
                <a:cs typeface="Arial"/>
                <a:sym typeface="Arial"/>
              </a:rPr>
              <a:t>went back and crossed out and changed characters in numerous places. This shows how he composed and edited his writing, providing insight into his ideas as well as his calligraphy</a:t>
            </a:r>
            <a:endParaRPr sz="1200">
              <a:solidFill>
                <a:srgbClr val="333333"/>
              </a:solidFill>
              <a:highlight>
                <a:srgbClr val="FDF0DF"/>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6"/>
          <p:cNvSpPr txBox="1"/>
          <p:nvPr>
            <p:ph type="title"/>
          </p:nvPr>
        </p:nvSpPr>
        <p:spPr>
          <a:xfrm>
            <a:off x="470100" y="527625"/>
            <a:ext cx="5290500" cy="11220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sz="4100"/>
              <a:t>Artist Profile</a:t>
            </a:r>
            <a:endParaRPr sz="4100"/>
          </a:p>
        </p:txBody>
      </p:sp>
      <p:sp>
        <p:nvSpPr>
          <p:cNvPr id="286" name="Google Shape;286;p36"/>
          <p:cNvSpPr txBox="1"/>
          <p:nvPr>
            <p:ph idx="1" type="subTitle"/>
          </p:nvPr>
        </p:nvSpPr>
        <p:spPr>
          <a:xfrm>
            <a:off x="604275" y="1333275"/>
            <a:ext cx="3504600" cy="2845800"/>
          </a:xfrm>
          <a:prstGeom prst="rect">
            <a:avLst/>
          </a:prstGeom>
        </p:spPr>
        <p:txBody>
          <a:bodyPr anchorCtr="0" anchor="t" bIns="91425" lIns="0" spcFirstLastPara="1" rIns="0" wrap="square" tIns="91425">
            <a:noAutofit/>
          </a:bodyPr>
          <a:lstStyle/>
          <a:p>
            <a:pPr indent="-323850" lvl="0" marL="457200" rtl="0" algn="l">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Yan Zhenqing</a:t>
            </a:r>
            <a:endParaRPr sz="1500">
              <a:solidFill>
                <a:srgbClr val="000000"/>
              </a:solidFill>
              <a:latin typeface="Arial"/>
              <a:ea typeface="Arial"/>
              <a:cs typeface="Arial"/>
              <a:sym typeface="Arial"/>
            </a:endParaRPr>
          </a:p>
          <a:p>
            <a:pPr indent="-323850" lvl="0" marL="457200" rtl="0" algn="l">
              <a:spcBef>
                <a:spcPts val="0"/>
              </a:spcBef>
              <a:spcAft>
                <a:spcPts val="0"/>
              </a:spcAft>
              <a:buClr>
                <a:srgbClr val="000000"/>
              </a:buClr>
              <a:buSzPts val="1500"/>
              <a:buChar char="●"/>
            </a:pPr>
            <a:r>
              <a:rPr lang="en" sz="1500">
                <a:solidFill>
                  <a:srgbClr val="000000"/>
                </a:solidFill>
                <a:latin typeface="Arial"/>
                <a:ea typeface="Arial"/>
                <a:cs typeface="Arial"/>
                <a:sym typeface="Arial"/>
              </a:rPr>
              <a:t>Ancestors came from Linyi (臨沂) in Shandong (山東). </a:t>
            </a:r>
            <a:endParaRPr sz="1500">
              <a:solidFill>
                <a:srgbClr val="000000"/>
              </a:solidFill>
              <a:latin typeface="Arial"/>
              <a:ea typeface="Arial"/>
              <a:cs typeface="Arial"/>
              <a:sym typeface="Arial"/>
            </a:endParaRPr>
          </a:p>
          <a:p>
            <a:pPr indent="-323850" lvl="0" marL="457200" rtl="0" algn="l">
              <a:spcBef>
                <a:spcPts val="0"/>
              </a:spcBef>
              <a:spcAft>
                <a:spcPts val="0"/>
              </a:spcAft>
              <a:buClr>
                <a:srgbClr val="000000"/>
              </a:buClr>
              <a:buSzPts val="1500"/>
              <a:buChar char="●"/>
            </a:pPr>
            <a:r>
              <a:rPr lang="en" sz="1500">
                <a:solidFill>
                  <a:srgbClr val="000000"/>
                </a:solidFill>
                <a:latin typeface="Arial"/>
                <a:ea typeface="Arial"/>
                <a:cs typeface="Arial"/>
                <a:sym typeface="Arial"/>
              </a:rPr>
              <a:t>During the revolt of Li Xilie (李西烈), Yan Zhenqing was instructed to bring an imperial communique to the rebels.</a:t>
            </a:r>
            <a:endParaRPr sz="1500">
              <a:solidFill>
                <a:srgbClr val="000000"/>
              </a:solidFill>
              <a:latin typeface="Arial"/>
              <a:ea typeface="Arial"/>
              <a:cs typeface="Arial"/>
              <a:sym typeface="Arial"/>
            </a:endParaRPr>
          </a:p>
          <a:p>
            <a:pPr indent="-323850" lvl="1" marL="914400" rtl="0" algn="l">
              <a:spcBef>
                <a:spcPts val="0"/>
              </a:spcBef>
              <a:spcAft>
                <a:spcPts val="0"/>
              </a:spcAft>
              <a:buClr>
                <a:srgbClr val="000000"/>
              </a:buClr>
              <a:buSzPts val="1500"/>
              <a:buChar char="○"/>
            </a:pPr>
            <a:r>
              <a:rPr lang="en" sz="1500">
                <a:solidFill>
                  <a:srgbClr val="000000"/>
                </a:solidFill>
                <a:latin typeface="Arial"/>
                <a:ea typeface="Arial"/>
                <a:cs typeface="Arial"/>
                <a:sym typeface="Arial"/>
              </a:rPr>
              <a:t>He was detained and executed.</a:t>
            </a:r>
            <a:endParaRPr sz="1500">
              <a:solidFill>
                <a:srgbClr val="000000"/>
              </a:solidFill>
              <a:latin typeface="Arial"/>
              <a:ea typeface="Arial"/>
              <a:cs typeface="Arial"/>
              <a:sym typeface="Arial"/>
            </a:endParaRPr>
          </a:p>
          <a:p>
            <a:pPr indent="-323850" lvl="1" marL="914400" rtl="0" algn="l">
              <a:spcBef>
                <a:spcPts val="0"/>
              </a:spcBef>
              <a:spcAft>
                <a:spcPts val="0"/>
              </a:spcAft>
              <a:buClr>
                <a:srgbClr val="000000"/>
              </a:buClr>
              <a:buSzPts val="1500"/>
              <a:buChar char="○"/>
            </a:pPr>
            <a:r>
              <a:rPr lang="en" sz="1500">
                <a:solidFill>
                  <a:srgbClr val="000000"/>
                </a:solidFill>
                <a:latin typeface="Arial"/>
                <a:ea typeface="Arial"/>
                <a:cs typeface="Arial"/>
                <a:sym typeface="Arial"/>
              </a:rPr>
              <a:t>Considered a loyal martyr of the Tang dynasty.</a:t>
            </a:r>
            <a:endParaRPr sz="1500">
              <a:solidFill>
                <a:srgbClr val="000000"/>
              </a:solidFill>
            </a:endParaRPr>
          </a:p>
        </p:txBody>
      </p:sp>
      <p:pic>
        <p:nvPicPr>
          <p:cNvPr id="287" name="Google Shape;287;p36"/>
          <p:cNvPicPr preferRelativeResize="0"/>
          <p:nvPr/>
        </p:nvPicPr>
        <p:blipFill>
          <a:blip r:embed="rId3">
            <a:alphaModFix/>
          </a:blip>
          <a:stretch>
            <a:fillRect/>
          </a:stretch>
        </p:blipFill>
        <p:spPr>
          <a:xfrm>
            <a:off x="5444275" y="1236250"/>
            <a:ext cx="2261505" cy="3189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txBox="1"/>
          <p:nvPr>
            <p:ph type="title"/>
          </p:nvPr>
        </p:nvSpPr>
        <p:spPr>
          <a:xfrm>
            <a:off x="720000" y="445025"/>
            <a:ext cx="5511900" cy="10455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a:t>“100 poets Anthology”</a:t>
            </a:r>
            <a:endParaRPr/>
          </a:p>
        </p:txBody>
      </p:sp>
      <p:sp>
        <p:nvSpPr>
          <p:cNvPr id="293" name="Google Shape;293;p37"/>
          <p:cNvSpPr txBox="1"/>
          <p:nvPr>
            <p:ph idx="1" type="subTitle"/>
          </p:nvPr>
        </p:nvSpPr>
        <p:spPr>
          <a:xfrm>
            <a:off x="720000" y="1014750"/>
            <a:ext cx="2096100" cy="3511500"/>
          </a:xfrm>
          <a:prstGeom prst="rect">
            <a:avLst/>
          </a:prstGeom>
        </p:spPr>
        <p:txBody>
          <a:bodyPr anchorCtr="0" anchor="t" bIns="91425" lIns="0" spcFirstLastPara="1" rIns="0" wrap="square" tIns="91425">
            <a:noAutofit/>
          </a:bodyPr>
          <a:lstStyle/>
          <a:p>
            <a:pPr indent="-330200" lvl="0" marL="457200" rtl="0" algn="l">
              <a:spcBef>
                <a:spcPts val="0"/>
              </a:spcBef>
              <a:spcAft>
                <a:spcPts val="0"/>
              </a:spcAft>
              <a:buClr>
                <a:srgbClr val="000000"/>
              </a:buClr>
              <a:buSzPts val="1600"/>
              <a:buChar char="●"/>
            </a:pPr>
            <a:r>
              <a:rPr lang="en" sz="1250">
                <a:solidFill>
                  <a:srgbClr val="000000"/>
                </a:solidFill>
              </a:rPr>
              <a:t>Edo period, Hon’ami Kōetsu</a:t>
            </a:r>
            <a:endParaRPr sz="1250">
              <a:solidFill>
                <a:srgbClr val="000000"/>
              </a:solidFill>
            </a:endParaRPr>
          </a:p>
          <a:p>
            <a:pPr indent="-330200" lvl="0" marL="457200" rtl="0" algn="l">
              <a:spcBef>
                <a:spcPts val="0"/>
              </a:spcBef>
              <a:spcAft>
                <a:spcPts val="0"/>
              </a:spcAft>
              <a:buClr>
                <a:srgbClr val="000000"/>
              </a:buClr>
              <a:buSzPts val="1600"/>
              <a:buChar char="●"/>
            </a:pPr>
            <a:r>
              <a:rPr lang="en" sz="1250">
                <a:solidFill>
                  <a:srgbClr val="000000"/>
                </a:solidFill>
              </a:rPr>
              <a:t>Had paper made to order and painted a backdrop of decorative patterns, butterflies or floral elements that his calligraphy established a poetic correspondence with</a:t>
            </a:r>
            <a:endParaRPr sz="1250">
              <a:solidFill>
                <a:srgbClr val="000000"/>
              </a:solidFill>
            </a:endParaRPr>
          </a:p>
          <a:p>
            <a:pPr indent="-295275" lvl="0" marL="457200" rtl="0" algn="l">
              <a:spcBef>
                <a:spcPts val="0"/>
              </a:spcBef>
              <a:spcAft>
                <a:spcPts val="0"/>
              </a:spcAft>
              <a:buClr>
                <a:srgbClr val="000000"/>
              </a:buClr>
              <a:buSzPts val="1050"/>
              <a:buChar char="●"/>
            </a:pPr>
            <a:r>
              <a:rPr lang="en" sz="1250">
                <a:solidFill>
                  <a:srgbClr val="000000"/>
                </a:solidFill>
                <a:latin typeface="Arial"/>
                <a:ea typeface="Arial"/>
                <a:cs typeface="Arial"/>
                <a:sym typeface="Arial"/>
              </a:rPr>
              <a:t>The underpainting in gold and silver by Tawaraya Sōtatsu describes the life cycle of the lotus—a plant associated with Buddhism.</a:t>
            </a:r>
            <a:endParaRPr sz="1050">
              <a:solidFill>
                <a:srgbClr val="000000"/>
              </a:solidFill>
            </a:endParaRPr>
          </a:p>
        </p:txBody>
      </p:sp>
      <p:pic>
        <p:nvPicPr>
          <p:cNvPr id="294" name="Google Shape;294;p37"/>
          <p:cNvPicPr preferRelativeResize="0"/>
          <p:nvPr/>
        </p:nvPicPr>
        <p:blipFill>
          <a:blip r:embed="rId3">
            <a:alphaModFix/>
          </a:blip>
          <a:stretch>
            <a:fillRect/>
          </a:stretch>
        </p:blipFill>
        <p:spPr>
          <a:xfrm>
            <a:off x="2878500" y="1014750"/>
            <a:ext cx="6023100" cy="33091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333375" y="302225"/>
            <a:ext cx="4013100" cy="1433700"/>
          </a:xfrm>
          <a:prstGeom prst="rect">
            <a:avLst/>
          </a:prstGeom>
        </p:spPr>
        <p:txBody>
          <a:bodyPr anchorCtr="0" anchor="t" bIns="91425" lIns="0" spcFirstLastPara="1" rIns="0" wrap="square" tIns="91425">
            <a:noAutofit/>
          </a:bodyPr>
          <a:lstStyle/>
          <a:p>
            <a:pPr indent="0" lvl="0" marL="0" rtl="0" algn="l">
              <a:spcBef>
                <a:spcPts val="0"/>
              </a:spcBef>
              <a:spcAft>
                <a:spcPts val="0"/>
              </a:spcAft>
              <a:buNone/>
            </a:pPr>
            <a:r>
              <a:rPr lang="en"/>
              <a:t>Zen Buddhism</a:t>
            </a:r>
            <a:endParaRPr/>
          </a:p>
        </p:txBody>
      </p:sp>
      <p:sp>
        <p:nvSpPr>
          <p:cNvPr id="300" name="Google Shape;300;p38"/>
          <p:cNvSpPr txBox="1"/>
          <p:nvPr>
            <p:ph idx="1" type="subTitle"/>
          </p:nvPr>
        </p:nvSpPr>
        <p:spPr>
          <a:xfrm>
            <a:off x="333375" y="898125"/>
            <a:ext cx="3465600" cy="2942100"/>
          </a:xfrm>
          <a:prstGeom prst="rect">
            <a:avLst/>
          </a:prstGeom>
        </p:spPr>
        <p:txBody>
          <a:bodyPr anchorCtr="0" anchor="t" bIns="91425" lIns="0" spcFirstLastPara="1" rIns="0" wrap="square" tIns="91425">
            <a:noAutofit/>
          </a:bodyPr>
          <a:lstStyle/>
          <a:p>
            <a:pPr indent="-314325" lvl="0" marL="457200" rtl="0" algn="l">
              <a:spcBef>
                <a:spcPts val="0"/>
              </a:spcBef>
              <a:spcAft>
                <a:spcPts val="0"/>
              </a:spcAft>
              <a:buClr>
                <a:srgbClr val="000000"/>
              </a:buClr>
              <a:buSzPts val="1350"/>
              <a:buFont typeface="Arial"/>
              <a:buChar char="●"/>
            </a:pPr>
            <a:r>
              <a:rPr lang="en" sz="1350">
                <a:solidFill>
                  <a:srgbClr val="000000"/>
                </a:solidFill>
                <a:latin typeface="Arial"/>
                <a:ea typeface="Arial"/>
                <a:cs typeface="Arial"/>
                <a:sym typeface="Arial"/>
              </a:rPr>
              <a:t>Japanese calligraphy was influenced by, and influenced, </a:t>
            </a:r>
            <a:r>
              <a:rPr lang="en" sz="1350">
                <a:solidFill>
                  <a:srgbClr val="000000"/>
                </a:solidFill>
                <a:uFill>
                  <a:noFill/>
                </a:uFill>
                <a:latin typeface="Arial"/>
                <a:ea typeface="Arial"/>
                <a:cs typeface="Arial"/>
                <a:sym typeface="Arial"/>
                <a:hlinkClick r:id="rId3">
                  <a:extLst>
                    <a:ext uri="{A12FA001-AC4F-418D-AE19-62706E023703}">
                      <ahyp:hlinkClr val="tx"/>
                    </a:ext>
                  </a:extLst>
                </a:hlinkClick>
              </a:rPr>
              <a:t>Zen</a:t>
            </a:r>
            <a:r>
              <a:rPr lang="en" sz="1350">
                <a:solidFill>
                  <a:srgbClr val="000000"/>
                </a:solidFill>
                <a:latin typeface="Arial"/>
                <a:ea typeface="Arial"/>
                <a:cs typeface="Arial"/>
                <a:sym typeface="Arial"/>
              </a:rPr>
              <a:t> thought. </a:t>
            </a:r>
            <a:endParaRPr sz="1350">
              <a:solidFill>
                <a:srgbClr val="000000"/>
              </a:solidFill>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latin typeface="Arial"/>
                <a:ea typeface="Arial"/>
                <a:cs typeface="Arial"/>
                <a:sym typeface="Arial"/>
              </a:rPr>
              <a:t>For any particular piece of paper, the calligrapher has but one chance to create with the brush. </a:t>
            </a:r>
            <a:endParaRPr sz="1350">
              <a:solidFill>
                <a:srgbClr val="000000"/>
              </a:solidFill>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latin typeface="Arial"/>
                <a:ea typeface="Arial"/>
                <a:cs typeface="Arial"/>
                <a:sym typeface="Arial"/>
              </a:rPr>
              <a:t>The brush strokes cannot be corrected, and even a lack of confidence shows up in the work. </a:t>
            </a:r>
            <a:endParaRPr sz="1350">
              <a:solidFill>
                <a:srgbClr val="000000"/>
              </a:solidFill>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latin typeface="Arial"/>
                <a:ea typeface="Arial"/>
                <a:cs typeface="Arial"/>
                <a:sym typeface="Arial"/>
              </a:rPr>
              <a:t>The calligrapher must concentrate and be fluid in execution.</a:t>
            </a:r>
            <a:endParaRPr sz="1350">
              <a:solidFill>
                <a:srgbClr val="000000"/>
              </a:solidFill>
              <a:latin typeface="Arial"/>
              <a:ea typeface="Arial"/>
              <a:cs typeface="Arial"/>
              <a:sym typeface="Arial"/>
            </a:endParaRPr>
          </a:p>
          <a:p>
            <a:pPr indent="-314325" lvl="0" marL="457200" rtl="0" algn="l">
              <a:spcBef>
                <a:spcPts val="0"/>
              </a:spcBef>
              <a:spcAft>
                <a:spcPts val="0"/>
              </a:spcAft>
              <a:buClr>
                <a:srgbClr val="000000"/>
              </a:buClr>
              <a:buSzPts val="1350"/>
              <a:buFont typeface="Arial"/>
              <a:buChar char="●"/>
            </a:pPr>
            <a:r>
              <a:rPr lang="en" sz="1350">
                <a:solidFill>
                  <a:srgbClr val="000000"/>
                </a:solidFill>
                <a:latin typeface="Arial"/>
                <a:ea typeface="Arial"/>
                <a:cs typeface="Arial"/>
                <a:sym typeface="Arial"/>
              </a:rPr>
              <a:t>To write Zen calligraphy with mastery, one must clear one's mind and let the letters flow out of themselves, not practice and make a tremendous effort. This state of mind was called the </a:t>
            </a:r>
            <a:r>
              <a:rPr i="1" lang="en" sz="1350">
                <a:solidFill>
                  <a:srgbClr val="000000"/>
                </a:solidFill>
                <a:uFill>
                  <a:noFill/>
                </a:uFill>
                <a:latin typeface="Arial"/>
                <a:ea typeface="Arial"/>
                <a:cs typeface="Arial"/>
                <a:sym typeface="Arial"/>
                <a:hlinkClick r:id="rId4">
                  <a:extLst>
                    <a:ext uri="{A12FA001-AC4F-418D-AE19-62706E023703}">
                      <ahyp:hlinkClr val="tx"/>
                    </a:ext>
                  </a:extLst>
                </a:hlinkClick>
              </a:rPr>
              <a:t>mushin</a:t>
            </a:r>
            <a:r>
              <a:rPr lang="en" sz="1350">
                <a:solidFill>
                  <a:srgbClr val="000000"/>
                </a:solidFill>
                <a:latin typeface="Arial"/>
                <a:ea typeface="Arial"/>
                <a:cs typeface="Arial"/>
                <a:sym typeface="Arial"/>
              </a:rPr>
              <a:t> (無心, </a:t>
            </a:r>
            <a:r>
              <a:rPr i="1" lang="en" sz="1350">
                <a:solidFill>
                  <a:srgbClr val="000000"/>
                </a:solidFill>
                <a:latin typeface="Arial"/>
                <a:ea typeface="Arial"/>
                <a:cs typeface="Arial"/>
                <a:sym typeface="Arial"/>
              </a:rPr>
              <a:t>"no mind state"</a:t>
            </a:r>
            <a:r>
              <a:rPr lang="en" sz="1350">
                <a:solidFill>
                  <a:srgbClr val="000000"/>
                </a:solidFill>
                <a:latin typeface="Arial"/>
                <a:ea typeface="Arial"/>
                <a:cs typeface="Arial"/>
                <a:sym typeface="Arial"/>
              </a:rPr>
              <a:t>) by the Japanese philosopher </a:t>
            </a:r>
            <a:r>
              <a:rPr lang="en" sz="1350">
                <a:solidFill>
                  <a:srgbClr val="000000"/>
                </a:solidFill>
                <a:uFill>
                  <a:noFill/>
                </a:uFill>
                <a:latin typeface="Arial"/>
                <a:ea typeface="Arial"/>
                <a:cs typeface="Arial"/>
                <a:sym typeface="Arial"/>
                <a:hlinkClick r:id="rId5">
                  <a:extLst>
                    <a:ext uri="{A12FA001-AC4F-418D-AE19-62706E023703}">
                      <ahyp:hlinkClr val="tx"/>
                    </a:ext>
                  </a:extLst>
                </a:hlinkClick>
              </a:rPr>
              <a:t>Nishida Kitaro</a:t>
            </a:r>
            <a:endParaRPr sz="1350">
              <a:solidFill>
                <a:srgbClr val="000000"/>
              </a:solidFill>
              <a:latin typeface="Arial"/>
              <a:ea typeface="Arial"/>
              <a:cs typeface="Arial"/>
              <a:sym typeface="Arial"/>
            </a:endParaRPr>
          </a:p>
          <a:p>
            <a:pPr indent="0" lvl="0" marL="0" rtl="0" algn="l">
              <a:spcBef>
                <a:spcPts val="0"/>
              </a:spcBef>
              <a:spcAft>
                <a:spcPts val="0"/>
              </a:spcAft>
              <a:buNone/>
            </a:pPr>
            <a:r>
              <a:t/>
            </a:r>
            <a:endParaRPr sz="1050">
              <a:solidFill>
                <a:srgbClr val="202122"/>
              </a:solidFill>
              <a:highlight>
                <a:srgbClr val="FFFFFF"/>
              </a:highlight>
              <a:latin typeface="Arial"/>
              <a:ea typeface="Arial"/>
              <a:cs typeface="Arial"/>
              <a:sym typeface="Arial"/>
            </a:endParaRPr>
          </a:p>
        </p:txBody>
      </p:sp>
      <p:pic>
        <p:nvPicPr>
          <p:cNvPr id="301" name="Google Shape;301;p38"/>
          <p:cNvPicPr preferRelativeResize="0"/>
          <p:nvPr/>
        </p:nvPicPr>
        <p:blipFill rotWithShape="1">
          <a:blip r:embed="rId6">
            <a:alphaModFix/>
          </a:blip>
          <a:srcRect b="0" l="0" r="0" t="0"/>
          <a:stretch/>
        </p:blipFill>
        <p:spPr>
          <a:xfrm>
            <a:off x="4869724" y="-2513563"/>
            <a:ext cx="1496199" cy="3991224"/>
          </a:xfrm>
          <a:prstGeom prst="rect">
            <a:avLst/>
          </a:prstGeom>
          <a:noFill/>
          <a:ln>
            <a:noFill/>
          </a:ln>
        </p:spPr>
      </p:pic>
      <p:pic>
        <p:nvPicPr>
          <p:cNvPr id="302" name="Google Shape;302;p38"/>
          <p:cNvPicPr preferRelativeResize="0"/>
          <p:nvPr/>
        </p:nvPicPr>
        <p:blipFill rotWithShape="1">
          <a:blip r:embed="rId6">
            <a:alphaModFix/>
          </a:blip>
          <a:srcRect b="0" l="0" r="0" t="0"/>
          <a:stretch/>
        </p:blipFill>
        <p:spPr>
          <a:xfrm rot="-899999">
            <a:off x="4837499" y="3596676"/>
            <a:ext cx="1496199" cy="3991221"/>
          </a:xfrm>
          <a:prstGeom prst="rect">
            <a:avLst/>
          </a:prstGeom>
          <a:noFill/>
          <a:ln>
            <a:noFill/>
          </a:ln>
        </p:spPr>
      </p:pic>
      <p:sp>
        <p:nvSpPr>
          <p:cNvPr id="303" name="Google Shape;303;p38"/>
          <p:cNvSpPr/>
          <p:nvPr/>
        </p:nvSpPr>
        <p:spPr>
          <a:xfrm>
            <a:off x="4748376" y="3788775"/>
            <a:ext cx="258000" cy="258000"/>
          </a:xfrm>
          <a:prstGeom prst="star4">
            <a:avLst>
              <a:gd fmla="val 22733"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 name="Google Shape;304;p38"/>
          <p:cNvPicPr preferRelativeResize="0"/>
          <p:nvPr/>
        </p:nvPicPr>
        <p:blipFill>
          <a:blip r:embed="rId7">
            <a:alphaModFix/>
          </a:blip>
          <a:stretch>
            <a:fillRect/>
          </a:stretch>
        </p:blipFill>
        <p:spPr>
          <a:xfrm>
            <a:off x="6554860" y="152400"/>
            <a:ext cx="1575985"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9"/>
          <p:cNvSpPr txBox="1"/>
          <p:nvPr>
            <p:ph type="title"/>
          </p:nvPr>
        </p:nvSpPr>
        <p:spPr>
          <a:xfrm>
            <a:off x="359950" y="445025"/>
            <a:ext cx="5465100" cy="633000"/>
          </a:xfrm>
          <a:prstGeom prst="rect">
            <a:avLst/>
          </a:prstGeom>
        </p:spPr>
        <p:txBody>
          <a:bodyPr anchorCtr="0" anchor="t" bIns="91425" lIns="0" spcFirstLastPara="1" rIns="0" wrap="square" tIns="91425">
            <a:noAutofit/>
          </a:bodyPr>
          <a:lstStyle/>
          <a:p>
            <a:pPr indent="0" lvl="0" marL="0" rtl="0" algn="ctr">
              <a:spcBef>
                <a:spcPts val="0"/>
              </a:spcBef>
              <a:spcAft>
                <a:spcPts val="0"/>
              </a:spcAft>
              <a:buNone/>
            </a:pPr>
            <a:r>
              <a:rPr lang="en"/>
              <a:t>Exhibit 1</a:t>
            </a:r>
            <a:endParaRPr/>
          </a:p>
        </p:txBody>
      </p:sp>
      <p:sp>
        <p:nvSpPr>
          <p:cNvPr id="310" name="Google Shape;310;p39"/>
          <p:cNvSpPr/>
          <p:nvPr/>
        </p:nvSpPr>
        <p:spPr>
          <a:xfrm flipH="1">
            <a:off x="720000" y="53999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p:nvPr/>
        </p:nvSpPr>
        <p:spPr>
          <a:xfrm flipH="1">
            <a:off x="8166000" y="539990"/>
            <a:ext cx="258000" cy="258000"/>
          </a:xfrm>
          <a:prstGeom prst="star4">
            <a:avLst>
              <a:gd fmla="val 2273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9"/>
          <p:cNvSpPr txBox="1"/>
          <p:nvPr>
            <p:ph idx="1" type="subTitle"/>
          </p:nvPr>
        </p:nvSpPr>
        <p:spPr>
          <a:xfrm>
            <a:off x="1359700" y="1026575"/>
            <a:ext cx="3465600" cy="2882400"/>
          </a:xfrm>
          <a:prstGeom prst="rect">
            <a:avLst/>
          </a:prstGeom>
        </p:spPr>
        <p:txBody>
          <a:bodyPr anchorCtr="0" anchor="t" bIns="91425" lIns="0" spcFirstLastPara="1" rIns="0" wrap="square" tIns="91425">
            <a:noAutofit/>
          </a:bodyPr>
          <a:lstStyle/>
          <a:p>
            <a:pPr indent="-342900" lvl="0" marL="457200" rtl="0" algn="l">
              <a:spcBef>
                <a:spcPts val="0"/>
              </a:spcBef>
              <a:spcAft>
                <a:spcPts val="0"/>
              </a:spcAft>
              <a:buClr>
                <a:srgbClr val="000000"/>
              </a:buClr>
              <a:buSzPts val="1800"/>
              <a:buChar char="●"/>
            </a:pPr>
            <a:r>
              <a:rPr lang="en" sz="1450">
                <a:solidFill>
                  <a:srgbClr val="000000"/>
                </a:solidFill>
                <a:latin typeface="Open Sans"/>
                <a:ea typeface="Open Sans"/>
                <a:cs typeface="Open Sans"/>
                <a:sym typeface="Open Sans"/>
              </a:rPr>
              <a:t>By Kim Jeonghui (1786-1856) (pen name Chusa), the most renowned calligrapher from the Joseon period.</a:t>
            </a:r>
            <a:endParaRPr sz="1450">
              <a:solidFill>
                <a:srgbClr val="000000"/>
              </a:solidFill>
              <a:latin typeface="Open Sans"/>
              <a:ea typeface="Open Sans"/>
              <a:cs typeface="Open Sans"/>
              <a:sym typeface="Open Sans"/>
            </a:endParaRPr>
          </a:p>
          <a:p>
            <a:pPr indent="-333375" lvl="0" marL="457200" rtl="0" algn="l">
              <a:spcBef>
                <a:spcPts val="0"/>
              </a:spcBef>
              <a:spcAft>
                <a:spcPts val="0"/>
              </a:spcAft>
              <a:buClr>
                <a:srgbClr val="000000"/>
              </a:buClr>
              <a:buSzPts val="1650"/>
              <a:buFont typeface="Open Sans"/>
              <a:buChar char="●"/>
            </a:pPr>
            <a:r>
              <a:rPr lang="en" sz="1450">
                <a:solidFill>
                  <a:srgbClr val="000000"/>
                </a:solidFill>
                <a:latin typeface="Open Sans"/>
                <a:ea typeface="Open Sans"/>
                <a:cs typeface="Open Sans"/>
                <a:sym typeface="Open Sans"/>
              </a:rPr>
              <a:t>He developed his own hangul script by taking elements of seal script (Jeonseo) and clerical script (Yeseo) originally used for Chinese characters</a:t>
            </a:r>
            <a:endParaRPr sz="1450">
              <a:solidFill>
                <a:srgbClr val="000000"/>
              </a:solidFill>
              <a:latin typeface="Open Sans"/>
              <a:ea typeface="Open Sans"/>
              <a:cs typeface="Open Sans"/>
              <a:sym typeface="Open Sans"/>
            </a:endParaRPr>
          </a:p>
          <a:p>
            <a:pPr indent="-320675" lvl="0" marL="457200" rtl="0" algn="l">
              <a:spcBef>
                <a:spcPts val="0"/>
              </a:spcBef>
              <a:spcAft>
                <a:spcPts val="0"/>
              </a:spcAft>
              <a:buClr>
                <a:srgbClr val="000000"/>
              </a:buClr>
              <a:buSzPts val="1450"/>
              <a:buFont typeface="Open Sans"/>
              <a:buChar char="●"/>
            </a:pPr>
            <a:r>
              <a:rPr lang="en" sz="1450">
                <a:solidFill>
                  <a:srgbClr val="000000"/>
                </a:solidFill>
                <a:latin typeface="Open Sans"/>
                <a:ea typeface="Open Sans"/>
                <a:cs typeface="Open Sans"/>
                <a:sym typeface="Open Sans"/>
              </a:rPr>
              <a:t>His style was criticised for being too artistic and too removed from the established masters of calligraphy</a:t>
            </a:r>
            <a:endParaRPr sz="1450">
              <a:solidFill>
                <a:srgbClr val="000000"/>
              </a:solidFill>
              <a:latin typeface="Open Sans"/>
              <a:ea typeface="Open Sans"/>
              <a:cs typeface="Open Sans"/>
              <a:sym typeface="Open Sans"/>
            </a:endParaRPr>
          </a:p>
        </p:txBody>
      </p:sp>
      <p:pic>
        <p:nvPicPr>
          <p:cNvPr id="313" name="Google Shape;313;p39"/>
          <p:cNvPicPr preferRelativeResize="0"/>
          <p:nvPr/>
        </p:nvPicPr>
        <p:blipFill>
          <a:blip r:embed="rId3">
            <a:alphaModFix/>
          </a:blip>
          <a:stretch>
            <a:fillRect/>
          </a:stretch>
        </p:blipFill>
        <p:spPr>
          <a:xfrm>
            <a:off x="5360596" y="0"/>
            <a:ext cx="2431800" cy="51435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hinese Language Day by Slidesgo">
  <a:themeElements>
    <a:clrScheme name="Simple Light">
      <a:dk1>
        <a:srgbClr val="1A191C"/>
      </a:dk1>
      <a:lt1>
        <a:srgbClr val="EEDECD"/>
      </a:lt1>
      <a:dk2>
        <a:srgbClr val="1A191C"/>
      </a:dk2>
      <a:lt2>
        <a:srgbClr val="EEDECD"/>
      </a:lt2>
      <a:accent1>
        <a:srgbClr val="43B2E0"/>
      </a:accent1>
      <a:accent2>
        <a:srgbClr val="EFC7C8"/>
      </a:accent2>
      <a:accent3>
        <a:srgbClr val="DF5A32"/>
      </a:accent3>
      <a:accent4>
        <a:srgbClr val="43B2E0"/>
      </a:accent4>
      <a:accent5>
        <a:srgbClr val="EFC7C8"/>
      </a:accent5>
      <a:accent6>
        <a:srgbClr val="DF5A32"/>
      </a:accent6>
      <a:hlink>
        <a:srgbClr val="1A19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