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65" r:id="rId4"/>
    <p:sldId id="264" r:id="rId5"/>
    <p:sldId id="266" r:id="rId6"/>
    <p:sldId id="270" r:id="rId7"/>
    <p:sldId id="262" r:id="rId8"/>
    <p:sldId id="260" r:id="rId9"/>
    <p:sldId id="268"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09040-0293-0F12-5D3E-C4A676763620}" v="425" dt="2024-04-02T06:09:48.841"/>
    <p1510:client id="{9A24BAC7-5BA0-6B23-F806-98672452AA86}" v="15" dt="2024-04-02T08:28:58.423"/>
    <p1510:client id="{C3BC5552-D8BA-5EA7-A21B-448A4C2DD0F5}" v="936" dt="2024-04-02T08:18:22.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37F41-8212-4691-BF72-C35F8CC860BE}"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B7FBB4FF-D25D-4E35-92DE-A8CF3CAD5A7B}">
      <dgm:prSet phldrT="[Text]" phldr="0"/>
      <dgm:spPr/>
      <dgm:t>
        <a:bodyPr/>
        <a:lstStyle/>
        <a:p>
          <a:pPr>
            <a:defRPr b="1"/>
          </a:pPr>
          <a:r>
            <a:rPr lang="en-US" dirty="0">
              <a:latin typeface="Calibri Light" panose="020F0302020204030204"/>
            </a:rPr>
            <a:t>Roman Empire (1st century AD)</a:t>
          </a:r>
          <a:endParaRPr lang="en-US" dirty="0"/>
        </a:p>
      </dgm:t>
    </dgm:pt>
    <dgm:pt modelId="{6AAEA999-2204-4F9B-BE79-3F3D57C62EAC}" type="parTrans" cxnId="{DF2BBCD7-DE74-4C3F-AD26-D3986CF6E69E}">
      <dgm:prSet/>
      <dgm:spPr/>
      <dgm:t>
        <a:bodyPr/>
        <a:lstStyle/>
        <a:p>
          <a:endParaRPr lang="en-US"/>
        </a:p>
      </dgm:t>
    </dgm:pt>
    <dgm:pt modelId="{1AD0EA8B-6D13-4BC7-8D4F-32634090C0BE}" type="sibTrans" cxnId="{DF2BBCD7-DE74-4C3F-AD26-D3986CF6E69E}">
      <dgm:prSet/>
      <dgm:spPr/>
      <dgm:t>
        <a:bodyPr/>
        <a:lstStyle/>
        <a:p>
          <a:endParaRPr lang="en-US"/>
        </a:p>
      </dgm:t>
    </dgm:pt>
    <dgm:pt modelId="{8DBB406E-A621-47DF-9111-6CC546837680}">
      <dgm:prSet phldrT="[Text]" phldr="0"/>
      <dgm:spPr/>
      <dgm:t>
        <a:bodyPr/>
        <a:lstStyle/>
        <a:p>
          <a:r>
            <a:rPr lang="en-US" dirty="0">
              <a:latin typeface="Calibri Light" panose="020F0302020204030204"/>
            </a:rPr>
            <a:t> Roman Capitals/Roman Rustic</a:t>
          </a:r>
          <a:endParaRPr lang="en-US" dirty="0"/>
        </a:p>
      </dgm:t>
    </dgm:pt>
    <dgm:pt modelId="{8C85610A-FE57-428D-8253-5276B2B6E609}" type="parTrans" cxnId="{BD88E7B4-EE22-4C8C-8F4A-F757FE033633}">
      <dgm:prSet/>
      <dgm:spPr/>
      <dgm:t>
        <a:bodyPr/>
        <a:lstStyle/>
        <a:p>
          <a:endParaRPr lang="en-US"/>
        </a:p>
      </dgm:t>
    </dgm:pt>
    <dgm:pt modelId="{F25E9667-997C-4FB8-8FAA-D7710601293A}" type="sibTrans" cxnId="{BD88E7B4-EE22-4C8C-8F4A-F757FE033633}">
      <dgm:prSet/>
      <dgm:spPr/>
      <dgm:t>
        <a:bodyPr/>
        <a:lstStyle/>
        <a:p>
          <a:endParaRPr lang="en-US"/>
        </a:p>
      </dgm:t>
    </dgm:pt>
    <dgm:pt modelId="{38BF1905-092B-44F5-95F9-4E1923880324}">
      <dgm:prSet phldrT="[Text]" phldr="0"/>
      <dgm:spPr/>
      <dgm:t>
        <a:bodyPr/>
        <a:lstStyle/>
        <a:p>
          <a:pPr rtl="0">
            <a:defRPr b="1"/>
          </a:pPr>
          <a:r>
            <a:rPr lang="en-US" dirty="0">
              <a:latin typeface="Calibri Light" panose="020F0302020204030204"/>
            </a:rPr>
            <a:t>Post Roman Era (7-8th century AD)</a:t>
          </a:r>
          <a:endParaRPr lang="en-US" dirty="0"/>
        </a:p>
      </dgm:t>
    </dgm:pt>
    <dgm:pt modelId="{F7A2033F-A5CB-4AE4-B74F-819FFD34AF7A}" type="parTrans" cxnId="{91DF78A8-ED54-4C43-8C52-BCCC31106A22}">
      <dgm:prSet/>
      <dgm:spPr/>
      <dgm:t>
        <a:bodyPr/>
        <a:lstStyle/>
        <a:p>
          <a:endParaRPr lang="en-US"/>
        </a:p>
      </dgm:t>
    </dgm:pt>
    <dgm:pt modelId="{E303774F-89C4-4D1C-8902-FEB7500A5AE7}" type="sibTrans" cxnId="{91DF78A8-ED54-4C43-8C52-BCCC31106A22}">
      <dgm:prSet/>
      <dgm:spPr/>
      <dgm:t>
        <a:bodyPr/>
        <a:lstStyle/>
        <a:p>
          <a:endParaRPr lang="en-US"/>
        </a:p>
      </dgm:t>
    </dgm:pt>
    <dgm:pt modelId="{303CB9E3-F907-4784-B45F-04C0C3795E81}">
      <dgm:prSet phldrT="[Text]" phldr="0"/>
      <dgm:spPr/>
      <dgm:t>
        <a:bodyPr/>
        <a:lstStyle/>
        <a:p>
          <a:pPr rtl="0">
            <a:defRPr b="1"/>
          </a:pPr>
          <a:r>
            <a:rPr lang="en-US" dirty="0">
              <a:latin typeface="Calibri Light" panose="020F0302020204030204"/>
            </a:rPr>
            <a:t>The Middle Ages (5th to 13th century AD)</a:t>
          </a:r>
          <a:endParaRPr lang="en-US" dirty="0"/>
        </a:p>
      </dgm:t>
    </dgm:pt>
    <dgm:pt modelId="{9928A9EF-A54B-49EF-B26B-45D8BB2DD347}" type="parTrans" cxnId="{E0F763AB-FA00-4096-A2DA-73B38A879769}">
      <dgm:prSet/>
      <dgm:spPr/>
      <dgm:t>
        <a:bodyPr/>
        <a:lstStyle/>
        <a:p>
          <a:endParaRPr lang="en-US"/>
        </a:p>
      </dgm:t>
    </dgm:pt>
    <dgm:pt modelId="{CF5709EB-0040-4F4B-900B-D013E9680BD3}" type="sibTrans" cxnId="{E0F763AB-FA00-4096-A2DA-73B38A879769}">
      <dgm:prSet/>
      <dgm:spPr/>
      <dgm:t>
        <a:bodyPr/>
        <a:lstStyle/>
        <a:p>
          <a:endParaRPr lang="en-US"/>
        </a:p>
      </dgm:t>
    </dgm:pt>
    <dgm:pt modelId="{A4A6ADBD-C610-436B-8079-F72F8EBF9819}">
      <dgm:prSet phldr="0"/>
      <dgm:spPr/>
      <dgm:t>
        <a:bodyPr/>
        <a:lstStyle/>
        <a:p>
          <a:r>
            <a:rPr lang="en-US" dirty="0" err="1"/>
            <a:t>Beneventan</a:t>
          </a:r>
          <a:r>
            <a:rPr lang="en-US" dirty="0"/>
            <a:t> Script, Carolingian Script, Gothic Calligraphy</a:t>
          </a:r>
          <a:r>
            <a:rPr lang="en-US" dirty="0">
              <a:latin typeface="Calibri Light" panose="020F0302020204030204"/>
            </a:rPr>
            <a:t> </a:t>
          </a:r>
        </a:p>
      </dgm:t>
    </dgm:pt>
    <dgm:pt modelId="{43CCB50B-EAB9-4BE3-9CD7-076339D798AE}" type="parTrans" cxnId="{9BA6DE70-EB50-4E10-97AC-24EBE36662CE}">
      <dgm:prSet/>
      <dgm:spPr/>
    </dgm:pt>
    <dgm:pt modelId="{49B4AA3C-050F-4293-8AFE-C2B95B41B328}" type="sibTrans" cxnId="{9BA6DE70-EB50-4E10-97AC-24EBE36662CE}">
      <dgm:prSet/>
      <dgm:spPr/>
    </dgm:pt>
    <dgm:pt modelId="{7467C57F-93C9-48AB-A7CF-EC86371B627C}">
      <dgm:prSet phldr="0"/>
      <dgm:spPr/>
      <dgm:t>
        <a:bodyPr/>
        <a:lstStyle/>
        <a:p>
          <a:r>
            <a:rPr lang="en-US" b="0" dirty="0">
              <a:latin typeface="Calibri Light" panose="020F0302020204030204"/>
            </a:rPr>
            <a:t>Humanist Script</a:t>
          </a:r>
        </a:p>
      </dgm:t>
    </dgm:pt>
    <dgm:pt modelId="{03611CF1-133E-4F8C-B534-05CA32883863}" type="parTrans" cxnId="{E393A4C0-57D0-4495-9870-5C2C7A743F4D}">
      <dgm:prSet/>
      <dgm:spPr/>
    </dgm:pt>
    <dgm:pt modelId="{2AD2FCD9-588F-4294-A623-B41321182B35}" type="sibTrans" cxnId="{E393A4C0-57D0-4495-9870-5C2C7A743F4D}">
      <dgm:prSet/>
      <dgm:spPr/>
    </dgm:pt>
    <dgm:pt modelId="{3B6D9747-EB0E-4EC0-AACA-7FD17653390E}">
      <dgm:prSet phldr="0"/>
      <dgm:spPr/>
      <dgm:t>
        <a:bodyPr/>
        <a:lstStyle/>
        <a:p>
          <a:pPr rtl="0">
            <a:defRPr b="1"/>
          </a:pPr>
          <a:r>
            <a:rPr lang="en-US" b="0" dirty="0">
              <a:latin typeface="Calibri Light" panose="020F0302020204030204"/>
            </a:rPr>
            <a:t>Renaissance (13th to 17th century AD)</a:t>
          </a:r>
          <a:endParaRPr lang="en-US" b="1" dirty="0">
            <a:latin typeface="Calibri Light" panose="020F0302020204030204"/>
          </a:endParaRPr>
        </a:p>
      </dgm:t>
    </dgm:pt>
    <dgm:pt modelId="{56DA0BC4-A823-47BE-B73F-1387ACA540DC}" type="parTrans" cxnId="{36870F4C-F2C1-4236-A1BD-DC2B136E0A5F}">
      <dgm:prSet/>
      <dgm:spPr/>
    </dgm:pt>
    <dgm:pt modelId="{F201C6CA-F238-4975-A83C-B27DDF64B947}" type="sibTrans" cxnId="{36870F4C-F2C1-4236-A1BD-DC2B136E0A5F}">
      <dgm:prSet/>
      <dgm:spPr/>
    </dgm:pt>
    <dgm:pt modelId="{2D363E66-1B3C-44DE-AF30-6DC91836D28E}">
      <dgm:prSet phldr="0"/>
      <dgm:spPr/>
      <dgm:t>
        <a:bodyPr/>
        <a:lstStyle/>
        <a:p>
          <a:pPr rtl="0">
            <a:defRPr b="1"/>
          </a:pPr>
          <a:r>
            <a:rPr lang="en-US" b="0" dirty="0">
              <a:latin typeface="Calibri Light" panose="020F0302020204030204"/>
            </a:rPr>
            <a:t>Baroque Era (17th century to 18th century AD)</a:t>
          </a:r>
        </a:p>
      </dgm:t>
    </dgm:pt>
    <dgm:pt modelId="{6152D139-3F98-4A67-9E6F-6E20C5889988}" type="parTrans" cxnId="{498C6963-6B8F-4946-B02B-E51B1443348C}">
      <dgm:prSet/>
      <dgm:spPr/>
    </dgm:pt>
    <dgm:pt modelId="{7A436F0D-8F05-4C00-BAE6-10B5BB32F306}" type="sibTrans" cxnId="{498C6963-6B8F-4946-B02B-E51B1443348C}">
      <dgm:prSet/>
      <dgm:spPr/>
    </dgm:pt>
    <dgm:pt modelId="{8C572037-055E-4939-8D65-3488E092ACD6}">
      <dgm:prSet phldr="0"/>
      <dgm:spPr/>
      <dgm:t>
        <a:bodyPr/>
        <a:lstStyle/>
        <a:p>
          <a:pPr rtl="0"/>
          <a:r>
            <a:rPr lang="en-US" b="0" dirty="0">
              <a:latin typeface="Calibri Light" panose="020F0302020204030204"/>
            </a:rPr>
            <a:t>Copperfield and Spencerian</a:t>
          </a:r>
          <a:r>
            <a:rPr lang="en-US" dirty="0">
              <a:latin typeface="Calibri Light" panose="020F0302020204030204"/>
            </a:rPr>
            <a:t> Scripts</a:t>
          </a:r>
          <a:endParaRPr lang="en-US" dirty="0"/>
        </a:p>
      </dgm:t>
    </dgm:pt>
    <dgm:pt modelId="{D2DA4699-C094-466B-81CF-A5FF443F0641}" type="parTrans" cxnId="{AE4FA3B3-B09B-4DE6-AEF0-B9028477A8FD}">
      <dgm:prSet/>
      <dgm:spPr/>
    </dgm:pt>
    <dgm:pt modelId="{A47A2D5B-36D2-4D66-BE55-7DB029597084}" type="sibTrans" cxnId="{AE4FA3B3-B09B-4DE6-AEF0-B9028477A8FD}">
      <dgm:prSet/>
      <dgm:spPr/>
    </dgm:pt>
    <dgm:pt modelId="{739DD7EC-D0CE-4153-A2DF-6661525EA92E}">
      <dgm:prSet phldr="0"/>
      <dgm:spPr/>
      <dgm:t>
        <a:bodyPr/>
        <a:lstStyle/>
        <a:p>
          <a:r>
            <a:rPr lang="en-US" b="1" dirty="0">
              <a:latin typeface="Calibri Light" panose="020F0302020204030204"/>
            </a:rPr>
            <a:t>Latin Alphabet invented around 600 BC</a:t>
          </a:r>
        </a:p>
      </dgm:t>
    </dgm:pt>
    <dgm:pt modelId="{756AC22D-46A9-4733-9D62-880BE22F9EB2}" type="parTrans" cxnId="{DD4D0D9A-82B1-453F-A293-5BB1C5CDCBD5}">
      <dgm:prSet/>
      <dgm:spPr/>
    </dgm:pt>
    <dgm:pt modelId="{03A1D13C-B553-4DEB-89FD-BCE7288FBB2A}" type="sibTrans" cxnId="{DD4D0D9A-82B1-453F-A293-5BB1C5CDCBD5}">
      <dgm:prSet/>
      <dgm:spPr/>
    </dgm:pt>
    <dgm:pt modelId="{F890CE18-74DA-4B14-B549-98D564E04A08}">
      <dgm:prSet phldr="0"/>
      <dgm:spPr/>
      <dgm:t>
        <a:bodyPr/>
        <a:lstStyle/>
        <a:p>
          <a:r>
            <a:rPr lang="en-US" b="1" dirty="0">
              <a:latin typeface="Calibri Light" panose="020F0302020204030204"/>
            </a:rPr>
            <a:t>First scripts were developed during this time</a:t>
          </a:r>
        </a:p>
      </dgm:t>
    </dgm:pt>
    <dgm:pt modelId="{DDEF576F-CB46-48FD-9500-C27D3D8F4CB9}" type="parTrans" cxnId="{7CFCA460-0A10-4676-AD54-9B3DE925164A}">
      <dgm:prSet/>
      <dgm:spPr/>
    </dgm:pt>
    <dgm:pt modelId="{93C1449E-895E-4797-ABEE-C415B9E027E8}" type="sibTrans" cxnId="{7CFCA460-0A10-4676-AD54-9B3DE925164A}">
      <dgm:prSet/>
      <dgm:spPr/>
    </dgm:pt>
    <dgm:pt modelId="{539F2F11-5BE8-4960-B2E9-CB94C366EE99}">
      <dgm:prSet phldr="0"/>
      <dgm:spPr/>
      <dgm:t>
        <a:bodyPr/>
        <a:lstStyle/>
        <a:p>
          <a:r>
            <a:rPr lang="en-US" b="0" dirty="0">
              <a:latin typeface="Calibri Light" panose="020F0302020204030204"/>
            </a:rPr>
            <a:t>Next development of scripts originated</a:t>
          </a:r>
          <a:r>
            <a:rPr lang="en-US" b="0" dirty="0"/>
            <a:t> in Ireland in the 7th century.</a:t>
          </a:r>
          <a:r>
            <a:rPr lang="en-US" b="0" dirty="0">
              <a:latin typeface="Calibri Light" panose="020F0302020204030204"/>
            </a:rPr>
            <a:t> </a:t>
          </a:r>
        </a:p>
      </dgm:t>
    </dgm:pt>
    <dgm:pt modelId="{15F00186-4D15-4629-9CAA-7A7236AD1A72}" type="parTrans" cxnId="{A32124C0-750C-45AB-B0D7-0F245708DAE5}">
      <dgm:prSet/>
      <dgm:spPr/>
    </dgm:pt>
    <dgm:pt modelId="{244C0F35-FDFF-467B-BB3B-FD465EDF11A2}" type="sibTrans" cxnId="{A32124C0-750C-45AB-B0D7-0F245708DAE5}">
      <dgm:prSet/>
      <dgm:spPr/>
    </dgm:pt>
    <dgm:pt modelId="{CE75F7D5-9649-4A41-95B7-96F7F9C104F5}">
      <dgm:prSet phldr="0"/>
      <dgm:spPr/>
      <dgm:t>
        <a:bodyPr/>
        <a:lstStyle/>
        <a:p>
          <a:r>
            <a:rPr lang="en-US" b="0" dirty="0">
              <a:solidFill>
                <a:srgbClr val="000000"/>
              </a:solidFill>
            </a:rPr>
            <a:t>Unical Script</a:t>
          </a:r>
        </a:p>
      </dgm:t>
    </dgm:pt>
    <dgm:pt modelId="{5E11DDC5-5364-446E-9E01-8598FE06ED71}" type="parTrans" cxnId="{158BE215-4241-4C72-8D0E-0BBF9193FDFC}">
      <dgm:prSet/>
      <dgm:spPr/>
    </dgm:pt>
    <dgm:pt modelId="{38EA1D68-0D81-4B4F-B25B-7B21F31681B7}" type="sibTrans" cxnId="{158BE215-4241-4C72-8D0E-0BBF9193FDFC}">
      <dgm:prSet/>
      <dgm:spPr/>
    </dgm:pt>
    <dgm:pt modelId="{31509B4F-82B8-4F95-BEC6-957D1460608D}">
      <dgm:prSet phldr="0"/>
      <dgm:spPr/>
      <dgm:t>
        <a:bodyPr/>
        <a:lstStyle/>
        <a:p>
          <a:r>
            <a:rPr lang="en-US" b="0" dirty="0"/>
            <a:t>An era of ‘’rebirth’’ for Western Europe</a:t>
          </a:r>
          <a:r>
            <a:rPr lang="en-US" b="0" dirty="0">
              <a:latin typeface="Calibri Light" panose="020F0302020204030204"/>
            </a:rPr>
            <a:t> </a:t>
          </a:r>
        </a:p>
      </dgm:t>
    </dgm:pt>
    <dgm:pt modelId="{E81EBE92-6118-446D-BDE3-FA968DAD1EAE}" type="parTrans" cxnId="{B5DFF585-B76A-4238-8AB9-88413D30895E}">
      <dgm:prSet/>
      <dgm:spPr/>
    </dgm:pt>
    <dgm:pt modelId="{12C3E060-C1F8-4E04-BD1F-A4315BBCB65F}" type="sibTrans" cxnId="{B5DFF585-B76A-4238-8AB9-88413D30895E}">
      <dgm:prSet/>
      <dgm:spPr/>
    </dgm:pt>
    <dgm:pt modelId="{7B719AC0-9478-4981-A4A9-671353238E8F}">
      <dgm:prSet phldr="0"/>
      <dgm:spPr/>
      <dgm:t>
        <a:bodyPr/>
        <a:lstStyle/>
        <a:p>
          <a:r>
            <a:rPr lang="en-US" b="0" dirty="0">
              <a:latin typeface="Calibri Light" panose="020F0302020204030204"/>
            </a:rPr>
            <a:t>Upcoming</a:t>
          </a:r>
          <a:r>
            <a:rPr lang="en-US" b="0" dirty="0"/>
            <a:t> prosperity in art, science, economy, </a:t>
          </a:r>
          <a:r>
            <a:rPr lang="en-US" b="0" dirty="0">
              <a:latin typeface="Calibri Light" panose="020F0302020204030204"/>
            </a:rPr>
            <a:t>and other</a:t>
          </a:r>
          <a:r>
            <a:rPr lang="en-US" dirty="0">
              <a:latin typeface="Calibri Light" panose="020F0302020204030204"/>
            </a:rPr>
            <a:t> activities</a:t>
          </a:r>
          <a:endParaRPr lang="en-US" dirty="0"/>
        </a:p>
      </dgm:t>
    </dgm:pt>
    <dgm:pt modelId="{E6D72379-74DC-43DC-8487-8C750FBA2A79}" type="parTrans" cxnId="{BBAC71C1-5000-4BD7-A678-29CA12E0B0F8}">
      <dgm:prSet/>
      <dgm:spPr/>
    </dgm:pt>
    <dgm:pt modelId="{D31ED6A5-CF66-4F54-A906-BF78000A19B5}" type="sibTrans" cxnId="{BBAC71C1-5000-4BD7-A678-29CA12E0B0F8}">
      <dgm:prSet/>
      <dgm:spPr/>
    </dgm:pt>
    <dgm:pt modelId="{F5E6B6FA-3AE8-4F81-9322-3FC8D15CE770}">
      <dgm:prSet phldr="0"/>
      <dgm:spPr/>
      <dgm:t>
        <a:bodyPr/>
        <a:lstStyle/>
        <a:p>
          <a:r>
            <a:rPr lang="en-US" b="0" dirty="0">
              <a:solidFill>
                <a:srgbClr val="1F1F1F"/>
              </a:solidFill>
              <a:latin typeface="Calibri Light" panose="020F0302020204030204"/>
            </a:rPr>
            <a:t>Fall</a:t>
          </a:r>
          <a:r>
            <a:rPr lang="en-US" b="0" dirty="0">
              <a:solidFill>
                <a:srgbClr val="1F1F1F"/>
              </a:solidFill>
            </a:rPr>
            <a:t> of the Western Roman Empire</a:t>
          </a:r>
          <a:endParaRPr lang="en-US" b="1" dirty="0">
            <a:latin typeface="Calibri Light" panose="020F0302020204030204"/>
          </a:endParaRPr>
        </a:p>
      </dgm:t>
    </dgm:pt>
    <dgm:pt modelId="{B4D2B7C9-CF37-4728-B929-F3691898140F}" type="parTrans" cxnId="{C77E4AB1-9F12-42D5-82DE-C0EBF2FF0DE7}">
      <dgm:prSet/>
      <dgm:spPr/>
    </dgm:pt>
    <dgm:pt modelId="{9072EA0A-72F0-4643-A921-3ED1620DCC6B}" type="sibTrans" cxnId="{C77E4AB1-9F12-42D5-82DE-C0EBF2FF0DE7}">
      <dgm:prSet/>
      <dgm:spPr/>
    </dgm:pt>
    <dgm:pt modelId="{532ED6C2-7485-475E-BEE6-0AE788F6CA0A}">
      <dgm:prSet phldr="0"/>
      <dgm:spPr/>
      <dgm:t>
        <a:bodyPr/>
        <a:lstStyle/>
        <a:p>
          <a:r>
            <a:rPr lang="en-US" b="0" dirty="0">
              <a:solidFill>
                <a:srgbClr val="1F1F1F"/>
              </a:solidFill>
              <a:latin typeface="Calibri Light" panose="020F0302020204030204"/>
            </a:rPr>
            <a:t>It</a:t>
          </a:r>
          <a:r>
            <a:rPr lang="en-US" b="0" dirty="0">
              <a:solidFill>
                <a:srgbClr val="1F1F1F"/>
              </a:solidFill>
            </a:rPr>
            <a:t> as marked by economic, intellectual, and cultural decline.</a:t>
          </a:r>
          <a:endParaRPr lang="en-US" b="1" dirty="0"/>
        </a:p>
      </dgm:t>
    </dgm:pt>
    <dgm:pt modelId="{6DA09396-B420-4F7B-B556-11F806BAED1E}" type="parTrans" cxnId="{9CA9AF8B-1E00-4F67-B370-07DF4A1A7A09}">
      <dgm:prSet/>
      <dgm:spPr/>
    </dgm:pt>
    <dgm:pt modelId="{916BEF2E-EC95-48D7-992B-F71B0E310DA7}" type="sibTrans" cxnId="{9CA9AF8B-1E00-4F67-B370-07DF4A1A7A09}">
      <dgm:prSet/>
      <dgm:spPr/>
    </dgm:pt>
    <dgm:pt modelId="{47D46265-5713-4DAE-985A-140B7BD80827}">
      <dgm:prSet phldr="0"/>
      <dgm:spPr/>
      <dgm:t>
        <a:bodyPr/>
        <a:lstStyle/>
        <a:p>
          <a:pPr rtl="0"/>
          <a:r>
            <a:rPr lang="en-US" b="0" dirty="0">
              <a:latin typeface="Calibri Light" panose="020F0302020204030204"/>
            </a:rPr>
            <a:t>During time of the French Revolution and then American Revolution</a:t>
          </a:r>
        </a:p>
      </dgm:t>
    </dgm:pt>
    <dgm:pt modelId="{961B4A52-C47E-471B-B21B-2F1735041A6D}" type="parTrans" cxnId="{817F687B-A5A0-4465-BF0F-2CD6283010E9}">
      <dgm:prSet/>
      <dgm:spPr/>
    </dgm:pt>
    <dgm:pt modelId="{8B39D70F-3140-4CF9-9C0A-3F0DB864CE41}" type="sibTrans" cxnId="{817F687B-A5A0-4465-BF0F-2CD6283010E9}">
      <dgm:prSet/>
      <dgm:spPr/>
    </dgm:pt>
    <dgm:pt modelId="{1AC40A15-A4DE-4B3C-AA7C-736EFF1465AC}" type="pres">
      <dgm:prSet presAssocID="{1E637F41-8212-4691-BF72-C35F8CC860BE}" presName="root" presStyleCnt="0">
        <dgm:presLayoutVars>
          <dgm:chMax/>
          <dgm:chPref/>
          <dgm:animLvl val="lvl"/>
        </dgm:presLayoutVars>
      </dgm:prSet>
      <dgm:spPr/>
    </dgm:pt>
    <dgm:pt modelId="{B5EF8E7C-9497-4540-95F8-FFC68B24862F}" type="pres">
      <dgm:prSet presAssocID="{1E637F41-8212-4691-BF72-C35F8CC860BE}" presName="divider" presStyleLbl="fgAccFollowNode1" presStyleIdx="0" presStyleCnt="1"/>
      <dgm:spPr>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gm:spPr>
    </dgm:pt>
    <dgm:pt modelId="{7D2851CD-48F3-4971-97CA-4BE712917657}" type="pres">
      <dgm:prSet presAssocID="{1E637F41-8212-4691-BF72-C35F8CC860BE}" presName="nodes" presStyleCnt="0">
        <dgm:presLayoutVars>
          <dgm:chMax/>
          <dgm:chPref/>
          <dgm:animLvl val="lvl"/>
        </dgm:presLayoutVars>
      </dgm:prSet>
      <dgm:spPr/>
    </dgm:pt>
    <dgm:pt modelId="{9FBBAE7B-A18F-4B14-9452-8B592ECE435A}" type="pres">
      <dgm:prSet presAssocID="{B7FBB4FF-D25D-4E35-92DE-A8CF3CAD5A7B}" presName="composite" presStyleCnt="0"/>
      <dgm:spPr/>
    </dgm:pt>
    <dgm:pt modelId="{A43121F9-D1C4-4B37-AE48-BA0E400A7641}" type="pres">
      <dgm:prSet presAssocID="{B7FBB4FF-D25D-4E35-92DE-A8CF3CAD5A7B}" presName="L1TextContainer" presStyleLbl="revTx" presStyleIdx="0" presStyleCnt="5">
        <dgm:presLayoutVars>
          <dgm:chMax val="1"/>
          <dgm:chPref val="1"/>
          <dgm:bulletEnabled val="1"/>
        </dgm:presLayoutVars>
      </dgm:prSet>
      <dgm:spPr/>
    </dgm:pt>
    <dgm:pt modelId="{1A793101-DB83-4C61-BB77-1468F13E261C}" type="pres">
      <dgm:prSet presAssocID="{B7FBB4FF-D25D-4E35-92DE-A8CF3CAD5A7B}" presName="L2TextContainerWrapper" presStyleCnt="0">
        <dgm:presLayoutVars>
          <dgm:chMax val="0"/>
          <dgm:chPref val="0"/>
          <dgm:bulletEnabled val="1"/>
        </dgm:presLayoutVars>
      </dgm:prSet>
      <dgm:spPr/>
    </dgm:pt>
    <dgm:pt modelId="{8FD5793D-5EC0-4454-85C6-9134489165F6}" type="pres">
      <dgm:prSet presAssocID="{B7FBB4FF-D25D-4E35-92DE-A8CF3CAD5A7B}" presName="L2TextContainer" presStyleLbl="bgAcc1" presStyleIdx="0" presStyleCnt="5"/>
      <dgm:spPr/>
    </dgm:pt>
    <dgm:pt modelId="{AD30BF7F-5205-4157-8A6B-8334BF9B5EA2}" type="pres">
      <dgm:prSet presAssocID="{B7FBB4FF-D25D-4E35-92DE-A8CF3CAD5A7B}" presName="FlexibleEmptyPlaceHolder" presStyleCnt="0"/>
      <dgm:spPr/>
    </dgm:pt>
    <dgm:pt modelId="{6F786662-366C-408E-9923-B1DC4803F041}" type="pres">
      <dgm:prSet presAssocID="{B7FBB4FF-D25D-4E35-92DE-A8CF3CAD5A7B}"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5346CDBB-F99B-4E5D-A99E-263621F774CA}" type="pres">
      <dgm:prSet presAssocID="{B7FBB4FF-D25D-4E35-92DE-A8CF3CAD5A7B}" presName="ConnectorPoint" presStyleLbl="alignNode1" presStyleIdx="0" presStyleCnt="5"/>
      <dgm:spPr/>
    </dgm:pt>
    <dgm:pt modelId="{C5FF4277-55F5-48FC-9A7C-10B087DF79CF}" type="pres">
      <dgm:prSet presAssocID="{B7FBB4FF-D25D-4E35-92DE-A8CF3CAD5A7B}" presName="EmptyPlaceHolder" presStyleCnt="0"/>
      <dgm:spPr/>
    </dgm:pt>
    <dgm:pt modelId="{20B8FABA-51A0-41E1-B435-FC9DD77D6F2A}" type="pres">
      <dgm:prSet presAssocID="{1AD0EA8B-6D13-4BC7-8D4F-32634090C0BE}" presName="spaceBetweenRectangles" presStyleCnt="0"/>
      <dgm:spPr/>
    </dgm:pt>
    <dgm:pt modelId="{F5D7A179-0E20-403D-BD93-9CF2069DD2B5}" type="pres">
      <dgm:prSet presAssocID="{38BF1905-092B-44F5-95F9-4E1923880324}" presName="composite" presStyleCnt="0"/>
      <dgm:spPr/>
    </dgm:pt>
    <dgm:pt modelId="{73500A42-D0B1-4A72-8D55-9833F7F60CB9}" type="pres">
      <dgm:prSet presAssocID="{38BF1905-092B-44F5-95F9-4E1923880324}" presName="L1TextContainer" presStyleLbl="revTx" presStyleIdx="1" presStyleCnt="5">
        <dgm:presLayoutVars>
          <dgm:chMax val="1"/>
          <dgm:chPref val="1"/>
          <dgm:bulletEnabled val="1"/>
        </dgm:presLayoutVars>
      </dgm:prSet>
      <dgm:spPr/>
    </dgm:pt>
    <dgm:pt modelId="{91F9708F-AC15-452D-89F6-9A684E0C4718}" type="pres">
      <dgm:prSet presAssocID="{38BF1905-092B-44F5-95F9-4E1923880324}" presName="L2TextContainerWrapper" presStyleCnt="0">
        <dgm:presLayoutVars>
          <dgm:chMax val="0"/>
          <dgm:chPref val="0"/>
          <dgm:bulletEnabled val="1"/>
        </dgm:presLayoutVars>
      </dgm:prSet>
      <dgm:spPr/>
    </dgm:pt>
    <dgm:pt modelId="{DC21A82D-F466-4D7B-9771-9A3E751C4539}" type="pres">
      <dgm:prSet presAssocID="{38BF1905-092B-44F5-95F9-4E1923880324}" presName="L2TextContainer" presStyleLbl="bgAcc1" presStyleIdx="1" presStyleCnt="5"/>
      <dgm:spPr/>
    </dgm:pt>
    <dgm:pt modelId="{BF3B016C-9DE7-497C-B197-072734D4A7D1}" type="pres">
      <dgm:prSet presAssocID="{38BF1905-092B-44F5-95F9-4E1923880324}" presName="FlexibleEmptyPlaceHolder" presStyleCnt="0"/>
      <dgm:spPr/>
    </dgm:pt>
    <dgm:pt modelId="{C5D43887-517E-4023-824D-457AE97E44FE}" type="pres">
      <dgm:prSet presAssocID="{38BF1905-092B-44F5-95F9-4E1923880324}"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6974B699-0E88-411E-B5EC-DF200700FD44}" type="pres">
      <dgm:prSet presAssocID="{38BF1905-092B-44F5-95F9-4E1923880324}" presName="ConnectorPoint" presStyleLbl="alignNode1" presStyleIdx="1" presStyleCnt="5"/>
      <dgm:spPr/>
    </dgm:pt>
    <dgm:pt modelId="{9AD863F1-464E-4981-B0D2-B8267326C531}" type="pres">
      <dgm:prSet presAssocID="{38BF1905-092B-44F5-95F9-4E1923880324}" presName="EmptyPlaceHolder" presStyleCnt="0"/>
      <dgm:spPr/>
    </dgm:pt>
    <dgm:pt modelId="{5FE2CB00-7179-4F0A-91E8-20E3346CA005}" type="pres">
      <dgm:prSet presAssocID="{E303774F-89C4-4D1C-8902-FEB7500A5AE7}" presName="spaceBetweenRectangles" presStyleCnt="0"/>
      <dgm:spPr/>
    </dgm:pt>
    <dgm:pt modelId="{F2D4DA59-01CE-4BAE-945E-C7F3403D9833}" type="pres">
      <dgm:prSet presAssocID="{303CB9E3-F907-4784-B45F-04C0C3795E81}" presName="composite" presStyleCnt="0"/>
      <dgm:spPr/>
    </dgm:pt>
    <dgm:pt modelId="{3CA77E25-5493-40B1-BEB8-F236BC428038}" type="pres">
      <dgm:prSet presAssocID="{303CB9E3-F907-4784-B45F-04C0C3795E81}" presName="L1TextContainer" presStyleLbl="revTx" presStyleIdx="2" presStyleCnt="5">
        <dgm:presLayoutVars>
          <dgm:chMax val="1"/>
          <dgm:chPref val="1"/>
          <dgm:bulletEnabled val="1"/>
        </dgm:presLayoutVars>
      </dgm:prSet>
      <dgm:spPr/>
    </dgm:pt>
    <dgm:pt modelId="{C4AE6F3D-B992-4528-BC59-A30843BDDA65}" type="pres">
      <dgm:prSet presAssocID="{303CB9E3-F907-4784-B45F-04C0C3795E81}" presName="L2TextContainerWrapper" presStyleCnt="0">
        <dgm:presLayoutVars>
          <dgm:chMax val="0"/>
          <dgm:chPref val="0"/>
          <dgm:bulletEnabled val="1"/>
        </dgm:presLayoutVars>
      </dgm:prSet>
      <dgm:spPr/>
    </dgm:pt>
    <dgm:pt modelId="{E0BC2EF6-D924-41B4-AE42-803B71E5D46A}" type="pres">
      <dgm:prSet presAssocID="{303CB9E3-F907-4784-B45F-04C0C3795E81}" presName="L2TextContainer" presStyleLbl="bgAcc1" presStyleIdx="2" presStyleCnt="5"/>
      <dgm:spPr/>
    </dgm:pt>
    <dgm:pt modelId="{70F97122-57C5-45DE-8DB8-0112D7864E26}" type="pres">
      <dgm:prSet presAssocID="{303CB9E3-F907-4784-B45F-04C0C3795E81}" presName="FlexibleEmptyPlaceHolder" presStyleCnt="0"/>
      <dgm:spPr/>
    </dgm:pt>
    <dgm:pt modelId="{E9323175-884C-4338-BA3D-44084B7E814E}" type="pres">
      <dgm:prSet presAssocID="{303CB9E3-F907-4784-B45F-04C0C3795E81}"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9759FEB0-746F-4832-827F-F6967A68C61F}" type="pres">
      <dgm:prSet presAssocID="{303CB9E3-F907-4784-B45F-04C0C3795E81}" presName="ConnectorPoint" presStyleLbl="alignNode1" presStyleIdx="2" presStyleCnt="5"/>
      <dgm:spPr/>
    </dgm:pt>
    <dgm:pt modelId="{FDC159FC-ADE3-41A8-B160-28F3E4B336F1}" type="pres">
      <dgm:prSet presAssocID="{303CB9E3-F907-4784-B45F-04C0C3795E81}" presName="EmptyPlaceHolder" presStyleCnt="0"/>
      <dgm:spPr/>
    </dgm:pt>
    <dgm:pt modelId="{C84BDC64-AF51-4927-8F70-28DFFD2A2A33}" type="pres">
      <dgm:prSet presAssocID="{CF5709EB-0040-4F4B-900B-D013E9680BD3}" presName="spaceBetweenRectangles" presStyleCnt="0"/>
      <dgm:spPr/>
    </dgm:pt>
    <dgm:pt modelId="{45430781-AAF0-45F7-9911-CB400553953D}" type="pres">
      <dgm:prSet presAssocID="{3B6D9747-EB0E-4EC0-AACA-7FD17653390E}" presName="composite" presStyleCnt="0"/>
      <dgm:spPr/>
    </dgm:pt>
    <dgm:pt modelId="{B3403FE8-406F-4971-9889-129CF06F3618}" type="pres">
      <dgm:prSet presAssocID="{3B6D9747-EB0E-4EC0-AACA-7FD17653390E}" presName="L1TextContainer" presStyleLbl="revTx" presStyleIdx="3" presStyleCnt="5">
        <dgm:presLayoutVars>
          <dgm:chMax val="1"/>
          <dgm:chPref val="1"/>
          <dgm:bulletEnabled val="1"/>
        </dgm:presLayoutVars>
      </dgm:prSet>
      <dgm:spPr/>
    </dgm:pt>
    <dgm:pt modelId="{79B07780-8B45-4076-B61C-50575ECD8EBB}" type="pres">
      <dgm:prSet presAssocID="{3B6D9747-EB0E-4EC0-AACA-7FD17653390E}" presName="L2TextContainerWrapper" presStyleCnt="0">
        <dgm:presLayoutVars>
          <dgm:chMax val="0"/>
          <dgm:chPref val="0"/>
          <dgm:bulletEnabled val="1"/>
        </dgm:presLayoutVars>
      </dgm:prSet>
      <dgm:spPr/>
    </dgm:pt>
    <dgm:pt modelId="{31D137AE-A56E-4407-A1D7-C1B055D870CB}" type="pres">
      <dgm:prSet presAssocID="{3B6D9747-EB0E-4EC0-AACA-7FD17653390E}" presName="L2TextContainer" presStyleLbl="bgAcc1" presStyleIdx="3" presStyleCnt="5"/>
      <dgm:spPr/>
    </dgm:pt>
    <dgm:pt modelId="{FF329818-FA38-4079-89F5-225C5B7B1E4E}" type="pres">
      <dgm:prSet presAssocID="{3B6D9747-EB0E-4EC0-AACA-7FD17653390E}" presName="FlexibleEmptyPlaceHolder" presStyleCnt="0"/>
      <dgm:spPr/>
    </dgm:pt>
    <dgm:pt modelId="{EDD8EDD5-D0C8-4481-9F10-EAD948C41372}" type="pres">
      <dgm:prSet presAssocID="{3B6D9747-EB0E-4EC0-AACA-7FD17653390E}"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D556F7B7-D78F-4C8F-BF53-CDC71F5D569D}" type="pres">
      <dgm:prSet presAssocID="{3B6D9747-EB0E-4EC0-AACA-7FD17653390E}" presName="ConnectorPoint" presStyleLbl="alignNode1" presStyleIdx="3" presStyleCnt="5"/>
      <dgm:spPr/>
    </dgm:pt>
    <dgm:pt modelId="{8C20CCFE-A13A-4587-9617-462DE202D298}" type="pres">
      <dgm:prSet presAssocID="{3B6D9747-EB0E-4EC0-AACA-7FD17653390E}" presName="EmptyPlaceHolder" presStyleCnt="0"/>
      <dgm:spPr/>
    </dgm:pt>
    <dgm:pt modelId="{D973B733-E1B9-4719-A0FF-9B9EC2F3D6AF}" type="pres">
      <dgm:prSet presAssocID="{F201C6CA-F238-4975-A83C-B27DDF64B947}" presName="spaceBetweenRectangles" presStyleCnt="0"/>
      <dgm:spPr/>
    </dgm:pt>
    <dgm:pt modelId="{422EB620-4C55-4F5A-B7E0-A191AF532E3E}" type="pres">
      <dgm:prSet presAssocID="{2D363E66-1B3C-44DE-AF30-6DC91836D28E}" presName="composite" presStyleCnt="0"/>
      <dgm:spPr/>
    </dgm:pt>
    <dgm:pt modelId="{2F5E8AD2-7F13-4BFF-924E-DD6471916BB1}" type="pres">
      <dgm:prSet presAssocID="{2D363E66-1B3C-44DE-AF30-6DC91836D28E}" presName="L1TextContainer" presStyleLbl="revTx" presStyleIdx="4" presStyleCnt="5">
        <dgm:presLayoutVars>
          <dgm:chMax val="1"/>
          <dgm:chPref val="1"/>
          <dgm:bulletEnabled val="1"/>
        </dgm:presLayoutVars>
      </dgm:prSet>
      <dgm:spPr/>
    </dgm:pt>
    <dgm:pt modelId="{03C4CD46-F647-40C9-99F5-DA2509120A55}" type="pres">
      <dgm:prSet presAssocID="{2D363E66-1B3C-44DE-AF30-6DC91836D28E}" presName="L2TextContainerWrapper" presStyleCnt="0">
        <dgm:presLayoutVars>
          <dgm:chMax val="0"/>
          <dgm:chPref val="0"/>
          <dgm:bulletEnabled val="1"/>
        </dgm:presLayoutVars>
      </dgm:prSet>
      <dgm:spPr/>
    </dgm:pt>
    <dgm:pt modelId="{6EFA3F44-1F8B-4FEF-88D8-A8A246E68F02}" type="pres">
      <dgm:prSet presAssocID="{2D363E66-1B3C-44DE-AF30-6DC91836D28E}" presName="L2TextContainer" presStyleLbl="bgAcc1" presStyleIdx="4" presStyleCnt="5"/>
      <dgm:spPr/>
    </dgm:pt>
    <dgm:pt modelId="{A1ABE7F2-1995-46C1-8A15-82490AEEF16A}" type="pres">
      <dgm:prSet presAssocID="{2D363E66-1B3C-44DE-AF30-6DC91836D28E}" presName="FlexibleEmptyPlaceHolder" presStyleCnt="0"/>
      <dgm:spPr/>
    </dgm:pt>
    <dgm:pt modelId="{1C0F1F61-BC83-4CC4-8803-4A104721C159}" type="pres">
      <dgm:prSet presAssocID="{2D363E66-1B3C-44DE-AF30-6DC91836D28E}"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6AAFADA7-C574-4626-A70B-667868A44A4F}" type="pres">
      <dgm:prSet presAssocID="{2D363E66-1B3C-44DE-AF30-6DC91836D28E}" presName="ConnectorPoint" presStyleLbl="alignNode1" presStyleIdx="4" presStyleCnt="5"/>
      <dgm:spPr/>
    </dgm:pt>
    <dgm:pt modelId="{65988850-071D-4511-AB85-AB9234E49B79}" type="pres">
      <dgm:prSet presAssocID="{2D363E66-1B3C-44DE-AF30-6DC91836D28E}" presName="EmptyPlaceHolder" presStyleCnt="0"/>
      <dgm:spPr/>
    </dgm:pt>
  </dgm:ptLst>
  <dgm:cxnLst>
    <dgm:cxn modelId="{158BE215-4241-4C72-8D0E-0BBF9193FDFC}" srcId="{38BF1905-092B-44F5-95F9-4E1923880324}" destId="{CE75F7D5-9649-4A41-95B7-96F7F9C104F5}" srcOrd="1" destOrd="0" parTransId="{5E11DDC5-5364-446E-9E01-8598FE06ED71}" sibTransId="{38EA1D68-0D81-4B4F-B25B-7B21F31681B7}"/>
    <dgm:cxn modelId="{1006331C-0382-461E-8613-E97BF3778AA3}" type="presOf" srcId="{3B6D9747-EB0E-4EC0-AACA-7FD17653390E}" destId="{B3403FE8-406F-4971-9889-129CF06F3618}" srcOrd="0" destOrd="0" presId="urn:microsoft.com/office/officeart/2016/7/layout/BasicTimeline"/>
    <dgm:cxn modelId="{3FDF1C31-1A2B-4F55-A32F-7C2FA090824E}" type="presOf" srcId="{8C572037-055E-4939-8D65-3488E092ACD6}" destId="{6EFA3F44-1F8B-4FEF-88D8-A8A246E68F02}" srcOrd="0" destOrd="1" presId="urn:microsoft.com/office/officeart/2016/7/layout/BasicTimeline"/>
    <dgm:cxn modelId="{8FB57231-244F-4EE3-B646-FE3336319E96}" type="presOf" srcId="{B7FBB4FF-D25D-4E35-92DE-A8CF3CAD5A7B}" destId="{A43121F9-D1C4-4B37-AE48-BA0E400A7641}" srcOrd="0" destOrd="0" presId="urn:microsoft.com/office/officeart/2016/7/layout/BasicTimeline"/>
    <dgm:cxn modelId="{7CFCA460-0A10-4676-AD54-9B3DE925164A}" srcId="{B7FBB4FF-D25D-4E35-92DE-A8CF3CAD5A7B}" destId="{F890CE18-74DA-4B14-B549-98D564E04A08}" srcOrd="1" destOrd="0" parTransId="{DDEF576F-CB46-48FD-9500-C27D3D8F4CB9}" sibTransId="{93C1449E-895E-4797-ABEE-C415B9E027E8}"/>
    <dgm:cxn modelId="{498C6963-6B8F-4946-B02B-E51B1443348C}" srcId="{1E637F41-8212-4691-BF72-C35F8CC860BE}" destId="{2D363E66-1B3C-44DE-AF30-6DC91836D28E}" srcOrd="4" destOrd="0" parTransId="{6152D139-3F98-4A67-9E6F-6E20C5889988}" sibTransId="{7A436F0D-8F05-4C00-BAE6-10B5BB32F306}"/>
    <dgm:cxn modelId="{36870F4C-F2C1-4236-A1BD-DC2B136E0A5F}" srcId="{1E637F41-8212-4691-BF72-C35F8CC860BE}" destId="{3B6D9747-EB0E-4EC0-AACA-7FD17653390E}" srcOrd="3" destOrd="0" parTransId="{56DA0BC4-A823-47BE-B73F-1387ACA540DC}" sibTransId="{F201C6CA-F238-4975-A83C-B27DDF64B947}"/>
    <dgm:cxn modelId="{9BA6DE70-EB50-4E10-97AC-24EBE36662CE}" srcId="{303CB9E3-F907-4784-B45F-04C0C3795E81}" destId="{A4A6ADBD-C610-436B-8079-F72F8EBF9819}" srcOrd="2" destOrd="0" parTransId="{43CCB50B-EAB9-4BE3-9CD7-076339D798AE}" sibTransId="{49B4AA3C-050F-4293-8AFE-C2B95B41B328}"/>
    <dgm:cxn modelId="{8CF67872-5D3C-4417-96E1-44590B2C6534}" type="presOf" srcId="{7B719AC0-9478-4981-A4A9-671353238E8F}" destId="{31D137AE-A56E-4407-A1D7-C1B055D870CB}" srcOrd="0" destOrd="1" presId="urn:microsoft.com/office/officeart/2016/7/layout/BasicTimeline"/>
    <dgm:cxn modelId="{BAF97D52-9DA6-4979-AF09-529FF986296E}" type="presOf" srcId="{CE75F7D5-9649-4A41-95B7-96F7F9C104F5}" destId="{DC21A82D-F466-4D7B-9771-9A3E751C4539}" srcOrd="0" destOrd="1" presId="urn:microsoft.com/office/officeart/2016/7/layout/BasicTimeline"/>
    <dgm:cxn modelId="{2B938D58-896B-4D74-80F6-23773654BF86}" type="presOf" srcId="{A4A6ADBD-C610-436B-8079-F72F8EBF9819}" destId="{E0BC2EF6-D924-41B4-AE42-803B71E5D46A}" srcOrd="0" destOrd="2" presId="urn:microsoft.com/office/officeart/2016/7/layout/BasicTimeline"/>
    <dgm:cxn modelId="{817F687B-A5A0-4465-BF0F-2CD6283010E9}" srcId="{2D363E66-1B3C-44DE-AF30-6DC91836D28E}" destId="{47D46265-5713-4DAE-985A-140B7BD80827}" srcOrd="0" destOrd="0" parTransId="{961B4A52-C47E-471B-B21B-2F1735041A6D}" sibTransId="{8B39D70F-3140-4CF9-9C0A-3F0DB864CE41}"/>
    <dgm:cxn modelId="{5BB4627D-ECD9-476B-B6DB-41AD09C365B0}" type="presOf" srcId="{47D46265-5713-4DAE-985A-140B7BD80827}" destId="{6EFA3F44-1F8B-4FEF-88D8-A8A246E68F02}" srcOrd="0" destOrd="0" presId="urn:microsoft.com/office/officeart/2016/7/layout/BasicTimeline"/>
    <dgm:cxn modelId="{B5DFF585-B76A-4238-8AB9-88413D30895E}" srcId="{3B6D9747-EB0E-4EC0-AACA-7FD17653390E}" destId="{31509B4F-82B8-4F95-BEC6-957D1460608D}" srcOrd="0" destOrd="0" parTransId="{E81EBE92-6118-446D-BDE3-FA968DAD1EAE}" sibTransId="{12C3E060-C1F8-4E04-BD1F-A4315BBCB65F}"/>
    <dgm:cxn modelId="{329DF887-DB1B-44F0-BBC4-38911692FB38}" type="presOf" srcId="{F890CE18-74DA-4B14-B549-98D564E04A08}" destId="{8FD5793D-5EC0-4454-85C6-9134489165F6}" srcOrd="0" destOrd="1" presId="urn:microsoft.com/office/officeart/2016/7/layout/BasicTimeline"/>
    <dgm:cxn modelId="{9CA9AF8B-1E00-4F67-B370-07DF4A1A7A09}" srcId="{303CB9E3-F907-4784-B45F-04C0C3795E81}" destId="{532ED6C2-7485-475E-BEE6-0AE788F6CA0A}" srcOrd="1" destOrd="0" parTransId="{6DA09396-B420-4F7B-B556-11F806BAED1E}" sibTransId="{916BEF2E-EC95-48D7-992B-F71B0E310DA7}"/>
    <dgm:cxn modelId="{D8F1D38B-6377-4B93-9928-4CC46D517691}" type="presOf" srcId="{38BF1905-092B-44F5-95F9-4E1923880324}" destId="{73500A42-D0B1-4A72-8D55-9833F7F60CB9}" srcOrd="0" destOrd="0" presId="urn:microsoft.com/office/officeart/2016/7/layout/BasicTimeline"/>
    <dgm:cxn modelId="{68861391-3C36-405A-9C9B-9738018F6F99}" type="presOf" srcId="{8DBB406E-A621-47DF-9111-6CC546837680}" destId="{8FD5793D-5EC0-4454-85C6-9134489165F6}" srcOrd="0" destOrd="2" presId="urn:microsoft.com/office/officeart/2016/7/layout/BasicTimeline"/>
    <dgm:cxn modelId="{01797399-C80F-4888-B8A0-088F3E80667F}" type="presOf" srcId="{739DD7EC-D0CE-4153-A2DF-6661525EA92E}" destId="{8FD5793D-5EC0-4454-85C6-9134489165F6}" srcOrd="0" destOrd="0" presId="urn:microsoft.com/office/officeart/2016/7/layout/BasicTimeline"/>
    <dgm:cxn modelId="{DD4D0D9A-82B1-453F-A293-5BB1C5CDCBD5}" srcId="{B7FBB4FF-D25D-4E35-92DE-A8CF3CAD5A7B}" destId="{739DD7EC-D0CE-4153-A2DF-6661525EA92E}" srcOrd="0" destOrd="0" parTransId="{756AC22D-46A9-4733-9D62-880BE22F9EB2}" sibTransId="{03A1D13C-B553-4DEB-89FD-BCE7288FBB2A}"/>
    <dgm:cxn modelId="{BAAA69A0-A4DA-4A29-A548-87EB57B96182}" type="presOf" srcId="{539F2F11-5BE8-4960-B2E9-CB94C366EE99}" destId="{DC21A82D-F466-4D7B-9771-9A3E751C4539}" srcOrd="0" destOrd="0" presId="urn:microsoft.com/office/officeart/2016/7/layout/BasicTimeline"/>
    <dgm:cxn modelId="{ECCF5BA3-5E32-4478-8A9A-2C8E7A064A51}" type="presOf" srcId="{7467C57F-93C9-48AB-A7CF-EC86371B627C}" destId="{31D137AE-A56E-4407-A1D7-C1B055D870CB}" srcOrd="0" destOrd="2" presId="urn:microsoft.com/office/officeart/2016/7/layout/BasicTimeline"/>
    <dgm:cxn modelId="{91DF78A8-ED54-4C43-8C52-BCCC31106A22}" srcId="{1E637F41-8212-4691-BF72-C35F8CC860BE}" destId="{38BF1905-092B-44F5-95F9-4E1923880324}" srcOrd="1" destOrd="0" parTransId="{F7A2033F-A5CB-4AE4-B74F-819FFD34AF7A}" sibTransId="{E303774F-89C4-4D1C-8902-FEB7500A5AE7}"/>
    <dgm:cxn modelId="{E0F763AB-FA00-4096-A2DA-73B38A879769}" srcId="{1E637F41-8212-4691-BF72-C35F8CC860BE}" destId="{303CB9E3-F907-4784-B45F-04C0C3795E81}" srcOrd="2" destOrd="0" parTransId="{9928A9EF-A54B-49EF-B26B-45D8BB2DD347}" sibTransId="{CF5709EB-0040-4F4B-900B-D013E9680BD3}"/>
    <dgm:cxn modelId="{51AACEAD-5AD3-43E4-92BC-100C6962C151}" type="presOf" srcId="{532ED6C2-7485-475E-BEE6-0AE788F6CA0A}" destId="{E0BC2EF6-D924-41B4-AE42-803B71E5D46A}" srcOrd="0" destOrd="1" presId="urn:microsoft.com/office/officeart/2016/7/layout/BasicTimeline"/>
    <dgm:cxn modelId="{25D262B1-4FCA-422B-B746-114F45E4572E}" type="presOf" srcId="{F5E6B6FA-3AE8-4F81-9322-3FC8D15CE770}" destId="{E0BC2EF6-D924-41B4-AE42-803B71E5D46A}" srcOrd="0" destOrd="0" presId="urn:microsoft.com/office/officeart/2016/7/layout/BasicTimeline"/>
    <dgm:cxn modelId="{C77E4AB1-9F12-42D5-82DE-C0EBF2FF0DE7}" srcId="{303CB9E3-F907-4784-B45F-04C0C3795E81}" destId="{F5E6B6FA-3AE8-4F81-9322-3FC8D15CE770}" srcOrd="0" destOrd="0" parTransId="{B4D2B7C9-CF37-4728-B929-F3691898140F}" sibTransId="{9072EA0A-72F0-4643-A921-3ED1620DCC6B}"/>
    <dgm:cxn modelId="{AE4FA3B3-B09B-4DE6-AEF0-B9028477A8FD}" srcId="{2D363E66-1B3C-44DE-AF30-6DC91836D28E}" destId="{8C572037-055E-4939-8D65-3488E092ACD6}" srcOrd="1" destOrd="0" parTransId="{D2DA4699-C094-466B-81CF-A5FF443F0641}" sibTransId="{A47A2D5B-36D2-4D66-BE55-7DB029597084}"/>
    <dgm:cxn modelId="{BD88E7B4-EE22-4C8C-8F4A-F757FE033633}" srcId="{B7FBB4FF-D25D-4E35-92DE-A8CF3CAD5A7B}" destId="{8DBB406E-A621-47DF-9111-6CC546837680}" srcOrd="2" destOrd="0" parTransId="{8C85610A-FE57-428D-8253-5276B2B6E609}" sibTransId="{F25E9667-997C-4FB8-8FAA-D7710601293A}"/>
    <dgm:cxn modelId="{A32124C0-750C-45AB-B0D7-0F245708DAE5}" srcId="{38BF1905-092B-44F5-95F9-4E1923880324}" destId="{539F2F11-5BE8-4960-B2E9-CB94C366EE99}" srcOrd="0" destOrd="0" parTransId="{15F00186-4D15-4629-9CAA-7A7236AD1A72}" sibTransId="{244C0F35-FDFF-467B-BB3B-FD465EDF11A2}"/>
    <dgm:cxn modelId="{E393A4C0-57D0-4495-9870-5C2C7A743F4D}" srcId="{3B6D9747-EB0E-4EC0-AACA-7FD17653390E}" destId="{7467C57F-93C9-48AB-A7CF-EC86371B627C}" srcOrd="2" destOrd="0" parTransId="{03611CF1-133E-4F8C-B534-05CA32883863}" sibTransId="{2AD2FCD9-588F-4294-A623-B41321182B35}"/>
    <dgm:cxn modelId="{BBAC71C1-5000-4BD7-A678-29CA12E0B0F8}" srcId="{3B6D9747-EB0E-4EC0-AACA-7FD17653390E}" destId="{7B719AC0-9478-4981-A4A9-671353238E8F}" srcOrd="1" destOrd="0" parTransId="{E6D72379-74DC-43DC-8487-8C750FBA2A79}" sibTransId="{D31ED6A5-CF66-4F54-A906-BF78000A19B5}"/>
    <dgm:cxn modelId="{3FC90BD0-C641-4407-8923-DD7FE77F3402}" type="presOf" srcId="{2D363E66-1B3C-44DE-AF30-6DC91836D28E}" destId="{2F5E8AD2-7F13-4BFF-924E-DD6471916BB1}" srcOrd="0" destOrd="0" presId="urn:microsoft.com/office/officeart/2016/7/layout/BasicTimeline"/>
    <dgm:cxn modelId="{AD6725D7-3D63-4E41-BD7B-739318FA70A7}" type="presOf" srcId="{1E637F41-8212-4691-BF72-C35F8CC860BE}" destId="{1AC40A15-A4DE-4B3C-AA7C-736EFF1465AC}" srcOrd="0" destOrd="0" presId="urn:microsoft.com/office/officeart/2016/7/layout/BasicTimeline"/>
    <dgm:cxn modelId="{DF2BBCD7-DE74-4C3F-AD26-D3986CF6E69E}" srcId="{1E637F41-8212-4691-BF72-C35F8CC860BE}" destId="{B7FBB4FF-D25D-4E35-92DE-A8CF3CAD5A7B}" srcOrd="0" destOrd="0" parTransId="{6AAEA999-2204-4F9B-BE79-3F3D57C62EAC}" sibTransId="{1AD0EA8B-6D13-4BC7-8D4F-32634090C0BE}"/>
    <dgm:cxn modelId="{DA532ADA-03C2-4C77-A02C-DE7DFFBF8C8C}" type="presOf" srcId="{31509B4F-82B8-4F95-BEC6-957D1460608D}" destId="{31D137AE-A56E-4407-A1D7-C1B055D870CB}" srcOrd="0" destOrd="0" presId="urn:microsoft.com/office/officeart/2016/7/layout/BasicTimeline"/>
    <dgm:cxn modelId="{17351FF6-BCEC-449B-B71E-2A08B8853ABC}" type="presOf" srcId="{303CB9E3-F907-4784-B45F-04C0C3795E81}" destId="{3CA77E25-5493-40B1-BEB8-F236BC428038}" srcOrd="0" destOrd="0" presId="urn:microsoft.com/office/officeart/2016/7/layout/BasicTimeline"/>
    <dgm:cxn modelId="{D5D5D4E6-7AAC-4329-AE19-A7F03F522672}" type="presParOf" srcId="{1AC40A15-A4DE-4B3C-AA7C-736EFF1465AC}" destId="{B5EF8E7C-9497-4540-95F8-FFC68B24862F}" srcOrd="0" destOrd="0" presId="urn:microsoft.com/office/officeart/2016/7/layout/BasicTimeline"/>
    <dgm:cxn modelId="{5E1CD987-7E16-42E8-8732-B33EBE238BDC}" type="presParOf" srcId="{1AC40A15-A4DE-4B3C-AA7C-736EFF1465AC}" destId="{7D2851CD-48F3-4971-97CA-4BE712917657}" srcOrd="1" destOrd="0" presId="urn:microsoft.com/office/officeart/2016/7/layout/BasicTimeline"/>
    <dgm:cxn modelId="{AAAAFCFA-2B89-4DFB-BAD4-FDE6D53565EB}" type="presParOf" srcId="{7D2851CD-48F3-4971-97CA-4BE712917657}" destId="{9FBBAE7B-A18F-4B14-9452-8B592ECE435A}" srcOrd="0" destOrd="0" presId="urn:microsoft.com/office/officeart/2016/7/layout/BasicTimeline"/>
    <dgm:cxn modelId="{AAB6C193-A403-43FA-9128-60A1CA38A760}" type="presParOf" srcId="{9FBBAE7B-A18F-4B14-9452-8B592ECE435A}" destId="{A43121F9-D1C4-4B37-AE48-BA0E400A7641}" srcOrd="0" destOrd="0" presId="urn:microsoft.com/office/officeart/2016/7/layout/BasicTimeline"/>
    <dgm:cxn modelId="{3A9FF235-58C1-406A-887E-1A29EACC9FE8}" type="presParOf" srcId="{9FBBAE7B-A18F-4B14-9452-8B592ECE435A}" destId="{1A793101-DB83-4C61-BB77-1468F13E261C}" srcOrd="1" destOrd="0" presId="urn:microsoft.com/office/officeart/2016/7/layout/BasicTimeline"/>
    <dgm:cxn modelId="{F61C02D8-B539-4732-A34B-A42AB3EEA5FC}" type="presParOf" srcId="{1A793101-DB83-4C61-BB77-1468F13E261C}" destId="{8FD5793D-5EC0-4454-85C6-9134489165F6}" srcOrd="0" destOrd="0" presId="urn:microsoft.com/office/officeart/2016/7/layout/BasicTimeline"/>
    <dgm:cxn modelId="{3F992221-8A57-4C0F-AFEE-98E3AE24F528}" type="presParOf" srcId="{1A793101-DB83-4C61-BB77-1468F13E261C}" destId="{AD30BF7F-5205-4157-8A6B-8334BF9B5EA2}" srcOrd="1" destOrd="0" presId="urn:microsoft.com/office/officeart/2016/7/layout/BasicTimeline"/>
    <dgm:cxn modelId="{AD6E0C9E-F003-42EE-9A15-6439DFCC9749}" type="presParOf" srcId="{9FBBAE7B-A18F-4B14-9452-8B592ECE435A}" destId="{6F786662-366C-408E-9923-B1DC4803F041}" srcOrd="2" destOrd="0" presId="urn:microsoft.com/office/officeart/2016/7/layout/BasicTimeline"/>
    <dgm:cxn modelId="{1D682A85-660F-40C8-ADA0-38D083E70EB1}" type="presParOf" srcId="{9FBBAE7B-A18F-4B14-9452-8B592ECE435A}" destId="{5346CDBB-F99B-4E5D-A99E-263621F774CA}" srcOrd="3" destOrd="0" presId="urn:microsoft.com/office/officeart/2016/7/layout/BasicTimeline"/>
    <dgm:cxn modelId="{91FFF929-02F6-419C-9E77-1E7D42E8B199}" type="presParOf" srcId="{9FBBAE7B-A18F-4B14-9452-8B592ECE435A}" destId="{C5FF4277-55F5-48FC-9A7C-10B087DF79CF}" srcOrd="4" destOrd="0" presId="urn:microsoft.com/office/officeart/2016/7/layout/BasicTimeline"/>
    <dgm:cxn modelId="{5C7AFD38-E714-42E4-88D1-30DD2A799CA9}" type="presParOf" srcId="{7D2851CD-48F3-4971-97CA-4BE712917657}" destId="{20B8FABA-51A0-41E1-B435-FC9DD77D6F2A}" srcOrd="1" destOrd="0" presId="urn:microsoft.com/office/officeart/2016/7/layout/BasicTimeline"/>
    <dgm:cxn modelId="{88D87AE1-BFC0-40B7-9B70-586F20553FAF}" type="presParOf" srcId="{7D2851CD-48F3-4971-97CA-4BE712917657}" destId="{F5D7A179-0E20-403D-BD93-9CF2069DD2B5}" srcOrd="2" destOrd="0" presId="urn:microsoft.com/office/officeart/2016/7/layout/BasicTimeline"/>
    <dgm:cxn modelId="{9E1DD222-242E-4FAB-B872-FA8DF575A0CB}" type="presParOf" srcId="{F5D7A179-0E20-403D-BD93-9CF2069DD2B5}" destId="{73500A42-D0B1-4A72-8D55-9833F7F60CB9}" srcOrd="0" destOrd="0" presId="urn:microsoft.com/office/officeart/2016/7/layout/BasicTimeline"/>
    <dgm:cxn modelId="{D624A531-1C45-4C03-ACA7-55B44B98216C}" type="presParOf" srcId="{F5D7A179-0E20-403D-BD93-9CF2069DD2B5}" destId="{91F9708F-AC15-452D-89F6-9A684E0C4718}" srcOrd="1" destOrd="0" presId="urn:microsoft.com/office/officeart/2016/7/layout/BasicTimeline"/>
    <dgm:cxn modelId="{E2C35A0C-5F78-409C-9C2E-E349DFFB370A}" type="presParOf" srcId="{91F9708F-AC15-452D-89F6-9A684E0C4718}" destId="{DC21A82D-F466-4D7B-9771-9A3E751C4539}" srcOrd="0" destOrd="0" presId="urn:microsoft.com/office/officeart/2016/7/layout/BasicTimeline"/>
    <dgm:cxn modelId="{2DFE5631-9F99-4D75-9C79-DCF2492A8B8F}" type="presParOf" srcId="{91F9708F-AC15-452D-89F6-9A684E0C4718}" destId="{BF3B016C-9DE7-497C-B197-072734D4A7D1}" srcOrd="1" destOrd="0" presId="urn:microsoft.com/office/officeart/2016/7/layout/BasicTimeline"/>
    <dgm:cxn modelId="{EFF11AD7-57A6-4697-9E25-40267FBF2492}" type="presParOf" srcId="{F5D7A179-0E20-403D-BD93-9CF2069DD2B5}" destId="{C5D43887-517E-4023-824D-457AE97E44FE}" srcOrd="2" destOrd="0" presId="urn:microsoft.com/office/officeart/2016/7/layout/BasicTimeline"/>
    <dgm:cxn modelId="{37FCF818-31F1-4FF8-9174-DDEBDED9802B}" type="presParOf" srcId="{F5D7A179-0E20-403D-BD93-9CF2069DD2B5}" destId="{6974B699-0E88-411E-B5EC-DF200700FD44}" srcOrd="3" destOrd="0" presId="urn:microsoft.com/office/officeart/2016/7/layout/BasicTimeline"/>
    <dgm:cxn modelId="{279A66C4-37E9-44F6-883A-48D91593F311}" type="presParOf" srcId="{F5D7A179-0E20-403D-BD93-9CF2069DD2B5}" destId="{9AD863F1-464E-4981-B0D2-B8267326C531}" srcOrd="4" destOrd="0" presId="urn:microsoft.com/office/officeart/2016/7/layout/BasicTimeline"/>
    <dgm:cxn modelId="{9A555072-6C40-4EEC-AF77-F1188F34C2EB}" type="presParOf" srcId="{7D2851CD-48F3-4971-97CA-4BE712917657}" destId="{5FE2CB00-7179-4F0A-91E8-20E3346CA005}" srcOrd="3" destOrd="0" presId="urn:microsoft.com/office/officeart/2016/7/layout/BasicTimeline"/>
    <dgm:cxn modelId="{CB6B0410-19AD-4E26-86C7-ADFEEBB2FFD4}" type="presParOf" srcId="{7D2851CD-48F3-4971-97CA-4BE712917657}" destId="{F2D4DA59-01CE-4BAE-945E-C7F3403D9833}" srcOrd="4" destOrd="0" presId="urn:microsoft.com/office/officeart/2016/7/layout/BasicTimeline"/>
    <dgm:cxn modelId="{B892210B-1C13-47A9-B459-D9BACD747B03}" type="presParOf" srcId="{F2D4DA59-01CE-4BAE-945E-C7F3403D9833}" destId="{3CA77E25-5493-40B1-BEB8-F236BC428038}" srcOrd="0" destOrd="0" presId="urn:microsoft.com/office/officeart/2016/7/layout/BasicTimeline"/>
    <dgm:cxn modelId="{54577511-7B4B-45FF-96C4-26A6D0F808BA}" type="presParOf" srcId="{F2D4DA59-01CE-4BAE-945E-C7F3403D9833}" destId="{C4AE6F3D-B992-4528-BC59-A30843BDDA65}" srcOrd="1" destOrd="0" presId="urn:microsoft.com/office/officeart/2016/7/layout/BasicTimeline"/>
    <dgm:cxn modelId="{C0743711-C023-4424-BBDB-769A1ADAF17E}" type="presParOf" srcId="{C4AE6F3D-B992-4528-BC59-A30843BDDA65}" destId="{E0BC2EF6-D924-41B4-AE42-803B71E5D46A}" srcOrd="0" destOrd="0" presId="urn:microsoft.com/office/officeart/2016/7/layout/BasicTimeline"/>
    <dgm:cxn modelId="{759106F1-D70C-4247-BD36-4F78E4A4500B}" type="presParOf" srcId="{C4AE6F3D-B992-4528-BC59-A30843BDDA65}" destId="{70F97122-57C5-45DE-8DB8-0112D7864E26}" srcOrd="1" destOrd="0" presId="urn:microsoft.com/office/officeart/2016/7/layout/BasicTimeline"/>
    <dgm:cxn modelId="{F0FDC1E3-E0C6-45B3-9442-2B2E3921C288}" type="presParOf" srcId="{F2D4DA59-01CE-4BAE-945E-C7F3403D9833}" destId="{E9323175-884C-4338-BA3D-44084B7E814E}" srcOrd="2" destOrd="0" presId="urn:microsoft.com/office/officeart/2016/7/layout/BasicTimeline"/>
    <dgm:cxn modelId="{0DC5C923-5623-47A6-8116-D89A29E8AE68}" type="presParOf" srcId="{F2D4DA59-01CE-4BAE-945E-C7F3403D9833}" destId="{9759FEB0-746F-4832-827F-F6967A68C61F}" srcOrd="3" destOrd="0" presId="urn:microsoft.com/office/officeart/2016/7/layout/BasicTimeline"/>
    <dgm:cxn modelId="{9F0CE6FC-AA2E-41F1-8BD7-1074C44BD89D}" type="presParOf" srcId="{F2D4DA59-01CE-4BAE-945E-C7F3403D9833}" destId="{FDC159FC-ADE3-41A8-B160-28F3E4B336F1}" srcOrd="4" destOrd="0" presId="urn:microsoft.com/office/officeart/2016/7/layout/BasicTimeline"/>
    <dgm:cxn modelId="{33EE44FA-8A67-41E3-969D-60A7373F4174}" type="presParOf" srcId="{7D2851CD-48F3-4971-97CA-4BE712917657}" destId="{C84BDC64-AF51-4927-8F70-28DFFD2A2A33}" srcOrd="5" destOrd="0" presId="urn:microsoft.com/office/officeart/2016/7/layout/BasicTimeline"/>
    <dgm:cxn modelId="{54D2C75A-CAE6-4D3F-A0F1-48AB965AE41B}" type="presParOf" srcId="{7D2851CD-48F3-4971-97CA-4BE712917657}" destId="{45430781-AAF0-45F7-9911-CB400553953D}" srcOrd="6" destOrd="0" presId="urn:microsoft.com/office/officeart/2016/7/layout/BasicTimeline"/>
    <dgm:cxn modelId="{68BBFD21-1284-4312-A5E0-E1B4241F0759}" type="presParOf" srcId="{45430781-AAF0-45F7-9911-CB400553953D}" destId="{B3403FE8-406F-4971-9889-129CF06F3618}" srcOrd="0" destOrd="0" presId="urn:microsoft.com/office/officeart/2016/7/layout/BasicTimeline"/>
    <dgm:cxn modelId="{BB82E9F9-4379-4AE7-AA87-4EACAE232ECC}" type="presParOf" srcId="{45430781-AAF0-45F7-9911-CB400553953D}" destId="{79B07780-8B45-4076-B61C-50575ECD8EBB}" srcOrd="1" destOrd="0" presId="urn:microsoft.com/office/officeart/2016/7/layout/BasicTimeline"/>
    <dgm:cxn modelId="{835BEA5E-F784-41A7-97AE-1BDF53DD95F9}" type="presParOf" srcId="{79B07780-8B45-4076-B61C-50575ECD8EBB}" destId="{31D137AE-A56E-4407-A1D7-C1B055D870CB}" srcOrd="0" destOrd="0" presId="urn:microsoft.com/office/officeart/2016/7/layout/BasicTimeline"/>
    <dgm:cxn modelId="{927F0AD7-80E6-4715-BE63-4A2ED1246533}" type="presParOf" srcId="{79B07780-8B45-4076-B61C-50575ECD8EBB}" destId="{FF329818-FA38-4079-89F5-225C5B7B1E4E}" srcOrd="1" destOrd="0" presId="urn:microsoft.com/office/officeart/2016/7/layout/BasicTimeline"/>
    <dgm:cxn modelId="{9C98852F-4F0E-44DA-A791-7196288DBB46}" type="presParOf" srcId="{45430781-AAF0-45F7-9911-CB400553953D}" destId="{EDD8EDD5-D0C8-4481-9F10-EAD948C41372}" srcOrd="2" destOrd="0" presId="urn:microsoft.com/office/officeart/2016/7/layout/BasicTimeline"/>
    <dgm:cxn modelId="{1482942F-7E8B-40AA-A9E4-72DA827ED0D2}" type="presParOf" srcId="{45430781-AAF0-45F7-9911-CB400553953D}" destId="{D556F7B7-D78F-4C8F-BF53-CDC71F5D569D}" srcOrd="3" destOrd="0" presId="urn:microsoft.com/office/officeart/2016/7/layout/BasicTimeline"/>
    <dgm:cxn modelId="{DC3C4ED4-FA32-4CD6-B25B-686FAB41BBF3}" type="presParOf" srcId="{45430781-AAF0-45F7-9911-CB400553953D}" destId="{8C20CCFE-A13A-4587-9617-462DE202D298}" srcOrd="4" destOrd="0" presId="urn:microsoft.com/office/officeart/2016/7/layout/BasicTimeline"/>
    <dgm:cxn modelId="{D4E72C1D-0232-4296-A137-8AD6FB6BA551}" type="presParOf" srcId="{7D2851CD-48F3-4971-97CA-4BE712917657}" destId="{D973B733-E1B9-4719-A0FF-9B9EC2F3D6AF}" srcOrd="7" destOrd="0" presId="urn:microsoft.com/office/officeart/2016/7/layout/BasicTimeline"/>
    <dgm:cxn modelId="{CAB5E52D-ABE2-4292-BEAE-8E0A66F9C4F8}" type="presParOf" srcId="{7D2851CD-48F3-4971-97CA-4BE712917657}" destId="{422EB620-4C55-4F5A-B7E0-A191AF532E3E}" srcOrd="8" destOrd="0" presId="urn:microsoft.com/office/officeart/2016/7/layout/BasicTimeline"/>
    <dgm:cxn modelId="{3F62E5B4-03AC-4CDB-A2C0-4634CC3F9121}" type="presParOf" srcId="{422EB620-4C55-4F5A-B7E0-A191AF532E3E}" destId="{2F5E8AD2-7F13-4BFF-924E-DD6471916BB1}" srcOrd="0" destOrd="0" presId="urn:microsoft.com/office/officeart/2016/7/layout/BasicTimeline"/>
    <dgm:cxn modelId="{32BABAEB-04E2-4EBC-A649-1C0A8FCB03D6}" type="presParOf" srcId="{422EB620-4C55-4F5A-B7E0-A191AF532E3E}" destId="{03C4CD46-F647-40C9-99F5-DA2509120A55}" srcOrd="1" destOrd="0" presId="urn:microsoft.com/office/officeart/2016/7/layout/BasicTimeline"/>
    <dgm:cxn modelId="{A68D60E3-3D1E-4BD3-9953-B5749623C21A}" type="presParOf" srcId="{03C4CD46-F647-40C9-99F5-DA2509120A55}" destId="{6EFA3F44-1F8B-4FEF-88D8-A8A246E68F02}" srcOrd="0" destOrd="0" presId="urn:microsoft.com/office/officeart/2016/7/layout/BasicTimeline"/>
    <dgm:cxn modelId="{7CD34EA6-1ED8-45C3-9513-20BB938EE42B}" type="presParOf" srcId="{03C4CD46-F647-40C9-99F5-DA2509120A55}" destId="{A1ABE7F2-1995-46C1-8A15-82490AEEF16A}" srcOrd="1" destOrd="0" presId="urn:microsoft.com/office/officeart/2016/7/layout/BasicTimeline"/>
    <dgm:cxn modelId="{24F7D1EA-C336-473B-B65C-1C9073EABB25}" type="presParOf" srcId="{422EB620-4C55-4F5A-B7E0-A191AF532E3E}" destId="{1C0F1F61-BC83-4CC4-8803-4A104721C159}" srcOrd="2" destOrd="0" presId="urn:microsoft.com/office/officeart/2016/7/layout/BasicTimeline"/>
    <dgm:cxn modelId="{9173CFC8-4E5A-45A8-BBF8-E325D59564B4}" type="presParOf" srcId="{422EB620-4C55-4F5A-B7E0-A191AF532E3E}" destId="{6AAFADA7-C574-4626-A70B-667868A44A4F}" srcOrd="3" destOrd="0" presId="urn:microsoft.com/office/officeart/2016/7/layout/BasicTimeline"/>
    <dgm:cxn modelId="{47D45E62-9F86-41A9-90EF-9E7B3AC0A0D3}" type="presParOf" srcId="{422EB620-4C55-4F5A-B7E0-A191AF532E3E}" destId="{65988850-071D-4511-AB85-AB9234E49B79}"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F8E7C-9497-4540-95F8-FFC68B24862F}">
      <dsp:nvSpPr>
        <dsp:cNvPr id="0" name=""/>
        <dsp:cNvSpPr/>
      </dsp:nvSpPr>
      <dsp:spPr>
        <a:xfrm>
          <a:off x="0" y="2011362"/>
          <a:ext cx="10058399" cy="0"/>
        </a:xfrm>
        <a:prstGeom prst="lin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43121F9-D1C4-4B37-AE48-BA0E400A7641}">
      <dsp:nvSpPr>
        <dsp:cNvPr id="0" name=""/>
        <dsp:cNvSpPr/>
      </dsp:nvSpPr>
      <dsp:spPr>
        <a:xfrm>
          <a:off x="188594" y="2160203"/>
          <a:ext cx="2662332" cy="45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latin typeface="Calibri Light" panose="020F0302020204030204"/>
            </a:rPr>
            <a:t>Roman Empire (1st century AD)</a:t>
          </a:r>
          <a:endParaRPr lang="en-US" sz="1400" kern="1200" dirty="0"/>
        </a:p>
      </dsp:txBody>
      <dsp:txXfrm>
        <a:off x="188594" y="2160203"/>
        <a:ext cx="2662332" cy="454567"/>
      </dsp:txXfrm>
    </dsp:sp>
    <dsp:sp modelId="{8FD5793D-5EC0-4454-85C6-9134489165F6}">
      <dsp:nvSpPr>
        <dsp:cNvPr id="0" name=""/>
        <dsp:cNvSpPr/>
      </dsp:nvSpPr>
      <dsp:spPr>
        <a:xfrm>
          <a:off x="7072" y="303967"/>
          <a:ext cx="3025378" cy="94307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Calibri Light" panose="020F0302020204030204"/>
            </a:rPr>
            <a:t>Latin Alphabet invented around 600 BC</a:t>
          </a:r>
        </a:p>
        <a:p>
          <a:pPr marL="0" lvl="0" indent="0" algn="l" defTabSz="533400">
            <a:lnSpc>
              <a:spcPct val="90000"/>
            </a:lnSpc>
            <a:spcBef>
              <a:spcPct val="0"/>
            </a:spcBef>
            <a:spcAft>
              <a:spcPct val="35000"/>
            </a:spcAft>
            <a:buNone/>
          </a:pPr>
          <a:r>
            <a:rPr lang="en-US" sz="1200" b="1" kern="1200" dirty="0">
              <a:latin typeface="Calibri Light" panose="020F0302020204030204"/>
            </a:rPr>
            <a:t>First scripts were developed during this time</a:t>
          </a:r>
        </a:p>
        <a:p>
          <a:pPr marL="0" lvl="0" indent="0" algn="l" defTabSz="533400">
            <a:lnSpc>
              <a:spcPct val="90000"/>
            </a:lnSpc>
            <a:spcBef>
              <a:spcPct val="0"/>
            </a:spcBef>
            <a:spcAft>
              <a:spcPct val="35000"/>
            </a:spcAft>
            <a:buNone/>
          </a:pPr>
          <a:r>
            <a:rPr lang="en-US" sz="1200" kern="1200" dirty="0">
              <a:latin typeface="Calibri Light" panose="020F0302020204030204"/>
            </a:rPr>
            <a:t> Roman Capitals/Roman Rustic</a:t>
          </a:r>
          <a:endParaRPr lang="en-US" sz="1200" kern="1200" dirty="0"/>
        </a:p>
      </dsp:txBody>
      <dsp:txXfrm>
        <a:off x="53109" y="350004"/>
        <a:ext cx="2933304" cy="851003"/>
      </dsp:txXfrm>
    </dsp:sp>
    <dsp:sp modelId="{6F786662-366C-408E-9923-B1DC4803F041}">
      <dsp:nvSpPr>
        <dsp:cNvPr id="0" name=""/>
        <dsp:cNvSpPr/>
      </dsp:nvSpPr>
      <dsp:spPr>
        <a:xfrm>
          <a:off x="1519761" y="1247044"/>
          <a:ext cx="0" cy="7643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3500A42-D0B1-4A72-8D55-9833F7F60CB9}">
      <dsp:nvSpPr>
        <dsp:cNvPr id="0" name=""/>
        <dsp:cNvSpPr/>
      </dsp:nvSpPr>
      <dsp:spPr>
        <a:xfrm>
          <a:off x="1943314" y="1407953"/>
          <a:ext cx="2662332" cy="45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rtl="0">
            <a:lnSpc>
              <a:spcPct val="90000"/>
            </a:lnSpc>
            <a:spcBef>
              <a:spcPct val="0"/>
            </a:spcBef>
            <a:spcAft>
              <a:spcPct val="35000"/>
            </a:spcAft>
            <a:buNone/>
            <a:defRPr b="1"/>
          </a:pPr>
          <a:r>
            <a:rPr lang="en-US" sz="1400" kern="1200" dirty="0">
              <a:latin typeface="Calibri Light" panose="020F0302020204030204"/>
            </a:rPr>
            <a:t>Post Roman Era (7-8th century AD)</a:t>
          </a:r>
          <a:endParaRPr lang="en-US" sz="1400" kern="1200" dirty="0"/>
        </a:p>
      </dsp:txBody>
      <dsp:txXfrm>
        <a:off x="1943314" y="1407953"/>
        <a:ext cx="2662332" cy="454567"/>
      </dsp:txXfrm>
    </dsp:sp>
    <dsp:sp modelId="{5346CDBB-F99B-4E5D-A99E-263621F774CA}">
      <dsp:nvSpPr>
        <dsp:cNvPr id="0" name=""/>
        <dsp:cNvSpPr/>
      </dsp:nvSpPr>
      <dsp:spPr>
        <a:xfrm>
          <a:off x="1489590" y="1981192"/>
          <a:ext cx="60340" cy="6034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1A82D-F466-4D7B-9771-9A3E751C4539}">
      <dsp:nvSpPr>
        <dsp:cNvPr id="0" name=""/>
        <dsp:cNvSpPr/>
      </dsp:nvSpPr>
      <dsp:spPr>
        <a:xfrm>
          <a:off x="1761791" y="2775680"/>
          <a:ext cx="3025378" cy="87877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Calibri Light" panose="020F0302020204030204"/>
            </a:rPr>
            <a:t>Next development of scripts originated</a:t>
          </a:r>
          <a:r>
            <a:rPr lang="en-US" sz="1200" b="0" kern="1200" dirty="0"/>
            <a:t> in Ireland in the 7th century.</a:t>
          </a:r>
          <a:r>
            <a:rPr lang="en-US" sz="1200" b="0" kern="1200" dirty="0">
              <a:latin typeface="Calibri Light" panose="020F0302020204030204"/>
            </a:rPr>
            <a:t> </a:t>
          </a:r>
        </a:p>
        <a:p>
          <a:pPr marL="0" lvl="0" indent="0" algn="l" defTabSz="533400">
            <a:lnSpc>
              <a:spcPct val="90000"/>
            </a:lnSpc>
            <a:spcBef>
              <a:spcPct val="0"/>
            </a:spcBef>
            <a:spcAft>
              <a:spcPct val="35000"/>
            </a:spcAft>
            <a:buNone/>
          </a:pPr>
          <a:r>
            <a:rPr lang="en-US" sz="1200" b="0" kern="1200" dirty="0">
              <a:solidFill>
                <a:srgbClr val="000000"/>
              </a:solidFill>
            </a:rPr>
            <a:t>Unical Script</a:t>
          </a:r>
        </a:p>
      </dsp:txBody>
      <dsp:txXfrm>
        <a:off x="1804689" y="2818578"/>
        <a:ext cx="2939582" cy="792980"/>
      </dsp:txXfrm>
    </dsp:sp>
    <dsp:sp modelId="{C5D43887-517E-4023-824D-457AE97E44FE}">
      <dsp:nvSpPr>
        <dsp:cNvPr id="0" name=""/>
        <dsp:cNvSpPr/>
      </dsp:nvSpPr>
      <dsp:spPr>
        <a:xfrm>
          <a:off x="3274480" y="2011362"/>
          <a:ext cx="0" cy="7643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A77E25-5493-40B1-BEB8-F236BC428038}">
      <dsp:nvSpPr>
        <dsp:cNvPr id="0" name=""/>
        <dsp:cNvSpPr/>
      </dsp:nvSpPr>
      <dsp:spPr>
        <a:xfrm>
          <a:off x="3698033" y="2160203"/>
          <a:ext cx="2662332" cy="45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rtl="0">
            <a:lnSpc>
              <a:spcPct val="90000"/>
            </a:lnSpc>
            <a:spcBef>
              <a:spcPct val="0"/>
            </a:spcBef>
            <a:spcAft>
              <a:spcPct val="35000"/>
            </a:spcAft>
            <a:buNone/>
            <a:defRPr b="1"/>
          </a:pPr>
          <a:r>
            <a:rPr lang="en-US" sz="1400" kern="1200" dirty="0">
              <a:latin typeface="Calibri Light" panose="020F0302020204030204"/>
            </a:rPr>
            <a:t>The Middle Ages (5th to 13th century AD)</a:t>
          </a:r>
          <a:endParaRPr lang="en-US" sz="1400" kern="1200" dirty="0"/>
        </a:p>
      </dsp:txBody>
      <dsp:txXfrm>
        <a:off x="3698033" y="2160203"/>
        <a:ext cx="2662332" cy="454567"/>
      </dsp:txXfrm>
    </dsp:sp>
    <dsp:sp modelId="{6974B699-0E88-411E-B5EC-DF200700FD44}">
      <dsp:nvSpPr>
        <dsp:cNvPr id="0" name=""/>
        <dsp:cNvSpPr/>
      </dsp:nvSpPr>
      <dsp:spPr>
        <a:xfrm>
          <a:off x="3244310" y="1981192"/>
          <a:ext cx="60340" cy="6034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C2EF6-D924-41B4-AE42-803B71E5D46A}">
      <dsp:nvSpPr>
        <dsp:cNvPr id="0" name=""/>
        <dsp:cNvSpPr/>
      </dsp:nvSpPr>
      <dsp:spPr>
        <a:xfrm>
          <a:off x="3516510" y="0"/>
          <a:ext cx="3025378" cy="124704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rgbClr val="1F1F1F"/>
              </a:solidFill>
              <a:latin typeface="Calibri Light" panose="020F0302020204030204"/>
            </a:rPr>
            <a:t>Fall</a:t>
          </a:r>
          <a:r>
            <a:rPr lang="en-US" sz="1200" b="0" kern="1200" dirty="0">
              <a:solidFill>
                <a:srgbClr val="1F1F1F"/>
              </a:solidFill>
            </a:rPr>
            <a:t> of the Western Roman Empire</a:t>
          </a:r>
          <a:endParaRPr lang="en-US" sz="1200" b="1" kern="1200" dirty="0">
            <a:latin typeface="Calibri Light" panose="020F0302020204030204"/>
          </a:endParaRPr>
        </a:p>
        <a:p>
          <a:pPr marL="0" lvl="0" indent="0" algn="l" defTabSz="533400">
            <a:lnSpc>
              <a:spcPct val="90000"/>
            </a:lnSpc>
            <a:spcBef>
              <a:spcPct val="0"/>
            </a:spcBef>
            <a:spcAft>
              <a:spcPct val="35000"/>
            </a:spcAft>
            <a:buNone/>
          </a:pPr>
          <a:r>
            <a:rPr lang="en-US" sz="1200" b="0" kern="1200" dirty="0">
              <a:solidFill>
                <a:srgbClr val="1F1F1F"/>
              </a:solidFill>
              <a:latin typeface="Calibri Light" panose="020F0302020204030204"/>
            </a:rPr>
            <a:t>It</a:t>
          </a:r>
          <a:r>
            <a:rPr lang="en-US" sz="1200" b="0" kern="1200" dirty="0">
              <a:solidFill>
                <a:srgbClr val="1F1F1F"/>
              </a:solidFill>
            </a:rPr>
            <a:t> as marked by economic, intellectual, and cultural decline.</a:t>
          </a:r>
          <a:endParaRPr lang="en-US" sz="1200" b="1" kern="1200" dirty="0"/>
        </a:p>
        <a:p>
          <a:pPr marL="0" lvl="0" indent="0" algn="l" defTabSz="533400">
            <a:lnSpc>
              <a:spcPct val="90000"/>
            </a:lnSpc>
            <a:spcBef>
              <a:spcPct val="0"/>
            </a:spcBef>
            <a:spcAft>
              <a:spcPct val="35000"/>
            </a:spcAft>
            <a:buNone/>
          </a:pPr>
          <a:r>
            <a:rPr lang="en-US" sz="1200" kern="1200" dirty="0" err="1"/>
            <a:t>Beneventan</a:t>
          </a:r>
          <a:r>
            <a:rPr lang="en-US" sz="1200" kern="1200" dirty="0"/>
            <a:t> Script, Carolingian Script, Gothic Calligraphy</a:t>
          </a:r>
          <a:r>
            <a:rPr lang="en-US" sz="1200" kern="1200" dirty="0">
              <a:latin typeface="Calibri Light" panose="020F0302020204030204"/>
            </a:rPr>
            <a:t> </a:t>
          </a:r>
        </a:p>
      </dsp:txBody>
      <dsp:txXfrm>
        <a:off x="3577386" y="60876"/>
        <a:ext cx="2903626" cy="1125292"/>
      </dsp:txXfrm>
    </dsp:sp>
    <dsp:sp modelId="{E9323175-884C-4338-BA3D-44084B7E814E}">
      <dsp:nvSpPr>
        <dsp:cNvPr id="0" name=""/>
        <dsp:cNvSpPr/>
      </dsp:nvSpPr>
      <dsp:spPr>
        <a:xfrm>
          <a:off x="5029200" y="1247044"/>
          <a:ext cx="0" cy="7643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3403FE8-406F-4971-9889-129CF06F3618}">
      <dsp:nvSpPr>
        <dsp:cNvPr id="0" name=""/>
        <dsp:cNvSpPr/>
      </dsp:nvSpPr>
      <dsp:spPr>
        <a:xfrm>
          <a:off x="5452752" y="1407953"/>
          <a:ext cx="2662332" cy="45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rtl="0">
            <a:lnSpc>
              <a:spcPct val="90000"/>
            </a:lnSpc>
            <a:spcBef>
              <a:spcPct val="0"/>
            </a:spcBef>
            <a:spcAft>
              <a:spcPct val="35000"/>
            </a:spcAft>
            <a:buNone/>
            <a:defRPr b="1"/>
          </a:pPr>
          <a:r>
            <a:rPr lang="en-US" sz="1400" b="0" kern="1200" dirty="0">
              <a:latin typeface="Calibri Light" panose="020F0302020204030204"/>
            </a:rPr>
            <a:t>Renaissance (13th to 17th century AD)</a:t>
          </a:r>
          <a:endParaRPr lang="en-US" sz="1400" b="1" kern="1200" dirty="0">
            <a:latin typeface="Calibri Light" panose="020F0302020204030204"/>
          </a:endParaRPr>
        </a:p>
      </dsp:txBody>
      <dsp:txXfrm>
        <a:off x="5452752" y="1407953"/>
        <a:ext cx="2662332" cy="454567"/>
      </dsp:txXfrm>
    </dsp:sp>
    <dsp:sp modelId="{9759FEB0-746F-4832-827F-F6967A68C61F}">
      <dsp:nvSpPr>
        <dsp:cNvPr id="0" name=""/>
        <dsp:cNvSpPr/>
      </dsp:nvSpPr>
      <dsp:spPr>
        <a:xfrm>
          <a:off x="4999029" y="1981192"/>
          <a:ext cx="60340" cy="6034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137AE-A56E-4407-A1D7-C1B055D870CB}">
      <dsp:nvSpPr>
        <dsp:cNvPr id="0" name=""/>
        <dsp:cNvSpPr/>
      </dsp:nvSpPr>
      <dsp:spPr>
        <a:xfrm>
          <a:off x="5271230" y="2775680"/>
          <a:ext cx="3025378" cy="113597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t>An era of ‘’rebirth’’ for Western Europe</a:t>
          </a:r>
          <a:r>
            <a:rPr lang="en-US" sz="1200" b="0" kern="1200" dirty="0">
              <a:latin typeface="Calibri Light" panose="020F0302020204030204"/>
            </a:rPr>
            <a:t> </a:t>
          </a:r>
        </a:p>
        <a:p>
          <a:pPr marL="0" lvl="0" indent="0" algn="l" defTabSz="533400">
            <a:lnSpc>
              <a:spcPct val="90000"/>
            </a:lnSpc>
            <a:spcBef>
              <a:spcPct val="0"/>
            </a:spcBef>
            <a:spcAft>
              <a:spcPct val="35000"/>
            </a:spcAft>
            <a:buNone/>
          </a:pPr>
          <a:r>
            <a:rPr lang="en-US" sz="1200" b="0" kern="1200" dirty="0">
              <a:latin typeface="Calibri Light" panose="020F0302020204030204"/>
            </a:rPr>
            <a:t>Upcoming</a:t>
          </a:r>
          <a:r>
            <a:rPr lang="en-US" sz="1200" b="0" kern="1200" dirty="0"/>
            <a:t> prosperity in art, science, economy, </a:t>
          </a:r>
          <a:r>
            <a:rPr lang="en-US" sz="1200" b="0" kern="1200" dirty="0">
              <a:latin typeface="Calibri Light" panose="020F0302020204030204"/>
            </a:rPr>
            <a:t>and other</a:t>
          </a:r>
          <a:r>
            <a:rPr lang="en-US" sz="1200" kern="1200" dirty="0">
              <a:latin typeface="Calibri Light" panose="020F0302020204030204"/>
            </a:rPr>
            <a:t> activities</a:t>
          </a:r>
          <a:endParaRPr lang="en-US" sz="1200" kern="1200" dirty="0"/>
        </a:p>
        <a:p>
          <a:pPr marL="0" lvl="0" indent="0" algn="l" defTabSz="533400">
            <a:lnSpc>
              <a:spcPct val="90000"/>
            </a:lnSpc>
            <a:spcBef>
              <a:spcPct val="0"/>
            </a:spcBef>
            <a:spcAft>
              <a:spcPct val="35000"/>
            </a:spcAft>
            <a:buNone/>
          </a:pPr>
          <a:r>
            <a:rPr lang="en-US" sz="1200" b="0" kern="1200" dirty="0">
              <a:latin typeface="Calibri Light" panose="020F0302020204030204"/>
            </a:rPr>
            <a:t>Humanist Script</a:t>
          </a:r>
        </a:p>
      </dsp:txBody>
      <dsp:txXfrm>
        <a:off x="5326684" y="2831134"/>
        <a:ext cx="2914470" cy="1025071"/>
      </dsp:txXfrm>
    </dsp:sp>
    <dsp:sp modelId="{EDD8EDD5-D0C8-4481-9F10-EAD948C41372}">
      <dsp:nvSpPr>
        <dsp:cNvPr id="0" name=""/>
        <dsp:cNvSpPr/>
      </dsp:nvSpPr>
      <dsp:spPr>
        <a:xfrm>
          <a:off x="6783919" y="2011362"/>
          <a:ext cx="0" cy="7643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F5E8AD2-7F13-4BFF-924E-DD6471916BB1}">
      <dsp:nvSpPr>
        <dsp:cNvPr id="0" name=""/>
        <dsp:cNvSpPr/>
      </dsp:nvSpPr>
      <dsp:spPr>
        <a:xfrm>
          <a:off x="7207472" y="2160203"/>
          <a:ext cx="2662332" cy="45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rtl="0">
            <a:lnSpc>
              <a:spcPct val="90000"/>
            </a:lnSpc>
            <a:spcBef>
              <a:spcPct val="0"/>
            </a:spcBef>
            <a:spcAft>
              <a:spcPct val="35000"/>
            </a:spcAft>
            <a:buNone/>
            <a:defRPr b="1"/>
          </a:pPr>
          <a:r>
            <a:rPr lang="en-US" sz="1400" b="0" kern="1200" dirty="0">
              <a:latin typeface="Calibri Light" panose="020F0302020204030204"/>
            </a:rPr>
            <a:t>Baroque Era (17th century to 18th century AD)</a:t>
          </a:r>
        </a:p>
      </dsp:txBody>
      <dsp:txXfrm>
        <a:off x="7207472" y="2160203"/>
        <a:ext cx="2662332" cy="454567"/>
      </dsp:txXfrm>
    </dsp:sp>
    <dsp:sp modelId="{D556F7B7-D78F-4C8F-BF53-CDC71F5D569D}">
      <dsp:nvSpPr>
        <dsp:cNvPr id="0" name=""/>
        <dsp:cNvSpPr/>
      </dsp:nvSpPr>
      <dsp:spPr>
        <a:xfrm>
          <a:off x="6753748" y="1981192"/>
          <a:ext cx="60340" cy="6034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A3F44-1F8B-4FEF-88D8-A8A246E68F02}">
      <dsp:nvSpPr>
        <dsp:cNvPr id="0" name=""/>
        <dsp:cNvSpPr/>
      </dsp:nvSpPr>
      <dsp:spPr>
        <a:xfrm>
          <a:off x="7025949" y="368267"/>
          <a:ext cx="3025378" cy="87877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dirty="0">
              <a:latin typeface="Calibri Light" panose="020F0302020204030204"/>
            </a:rPr>
            <a:t>During time of the French Revolution and then American Revolution</a:t>
          </a:r>
        </a:p>
        <a:p>
          <a:pPr marL="0" lvl="0" indent="0" algn="l" defTabSz="533400" rtl="0">
            <a:lnSpc>
              <a:spcPct val="90000"/>
            </a:lnSpc>
            <a:spcBef>
              <a:spcPct val="0"/>
            </a:spcBef>
            <a:spcAft>
              <a:spcPct val="35000"/>
            </a:spcAft>
            <a:buNone/>
          </a:pPr>
          <a:r>
            <a:rPr lang="en-US" sz="1200" b="0" kern="1200" dirty="0">
              <a:latin typeface="Calibri Light" panose="020F0302020204030204"/>
            </a:rPr>
            <a:t>Copperfield and Spencerian</a:t>
          </a:r>
          <a:r>
            <a:rPr lang="en-US" sz="1200" kern="1200" dirty="0">
              <a:latin typeface="Calibri Light" panose="020F0302020204030204"/>
            </a:rPr>
            <a:t> Scripts</a:t>
          </a:r>
          <a:endParaRPr lang="en-US" sz="1200" kern="1200" dirty="0"/>
        </a:p>
      </dsp:txBody>
      <dsp:txXfrm>
        <a:off x="7068847" y="411165"/>
        <a:ext cx="2939582" cy="792980"/>
      </dsp:txXfrm>
    </dsp:sp>
    <dsp:sp modelId="{1C0F1F61-BC83-4CC4-8803-4A104721C159}">
      <dsp:nvSpPr>
        <dsp:cNvPr id="0" name=""/>
        <dsp:cNvSpPr/>
      </dsp:nvSpPr>
      <dsp:spPr>
        <a:xfrm>
          <a:off x="8538638" y="1247044"/>
          <a:ext cx="0" cy="7643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AFADA7-C574-4626-A70B-667868A44A4F}">
      <dsp:nvSpPr>
        <dsp:cNvPr id="0" name=""/>
        <dsp:cNvSpPr/>
      </dsp:nvSpPr>
      <dsp:spPr>
        <a:xfrm>
          <a:off x="8508468" y="1981192"/>
          <a:ext cx="60340" cy="6034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9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220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8177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54778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5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59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4/2/2024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237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61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6856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4/2/2024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1131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803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4/2/2024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038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britannica.com/topic/uncial" TargetMode="External"/><Relationship Id="rId3" Type="http://schemas.openxmlformats.org/officeDocument/2006/relationships/hyperlink" Target="https://www.lettering-daily.com/calligraphy-history/" TargetMode="External"/><Relationship Id="rId7" Type="http://schemas.openxmlformats.org/officeDocument/2006/relationships/hyperlink" Target="https://zillers.com/learning/spencerian-and-cooperplate/#:~:text=History%20of%20Copperplate%20Script&amp;text=Its%20name%20comes%20from%20the,the%2016th%20century%20in%20Europe" TargetMode="External"/><Relationship Id="rId2" Type="http://schemas.openxmlformats.org/officeDocument/2006/relationships/hyperlink" Target="https://www.theartofletters.com/blog/a-brief-look-at-some-traditional-western-calligraphy-scripts" TargetMode="External"/><Relationship Id="rId1" Type="http://schemas.openxmlformats.org/officeDocument/2006/relationships/slideLayout" Target="../slideLayouts/slideLayout2.xml"/><Relationship Id="rId6" Type="http://schemas.openxmlformats.org/officeDocument/2006/relationships/hyperlink" Target="https://www.britannica.com/topic/minuscule" TargetMode="External"/><Relationship Id="rId5" Type="http://schemas.openxmlformats.org/officeDocument/2006/relationships/hyperlink" Target="https://www.britannica.com/topic/Beneventan-script" TargetMode="External"/><Relationship Id="rId4" Type="http://schemas.openxmlformats.org/officeDocument/2006/relationships/hyperlink" Target="http://www.bl.uk/manuscripts/FullDisplay.aspx?ref=Papyrus_745"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jklAtL-ytfU?start=1&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 of Western Calligraphy</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Alex Yang</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BEF0-451E-056B-0957-D05818A0EC26}"/>
              </a:ext>
            </a:extLst>
          </p:cNvPr>
          <p:cNvSpPr>
            <a:spLocks noGrp="1"/>
          </p:cNvSpPr>
          <p:nvPr>
            <p:ph type="title"/>
          </p:nvPr>
        </p:nvSpPr>
        <p:spPr/>
        <p:txBody>
          <a:bodyPr/>
          <a:lstStyle/>
          <a:p>
            <a:r>
              <a:rPr lang="en-US" dirty="0"/>
              <a:t>Sources Used</a:t>
            </a:r>
          </a:p>
        </p:txBody>
      </p:sp>
      <p:sp>
        <p:nvSpPr>
          <p:cNvPr id="3" name="Content Placeholder 2">
            <a:extLst>
              <a:ext uri="{FF2B5EF4-FFF2-40B4-BE49-F238E27FC236}">
                <a16:creationId xmlns:a16="http://schemas.microsoft.com/office/drawing/2014/main" id="{8D31E663-01B2-40E9-0C0A-3C95E0A2E06B}"/>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https://www.theartofletters.com/blog/a-brief-look-at-some-traditional-western-calligraphy-scripts</a:t>
            </a:r>
            <a:endParaRPr lang="en-US">
              <a:ea typeface="+mn-lt"/>
              <a:cs typeface="+mn-lt"/>
            </a:endParaRPr>
          </a:p>
          <a:p>
            <a:r>
              <a:rPr lang="en-US" dirty="0">
                <a:ea typeface="+mn-lt"/>
                <a:cs typeface="+mn-lt"/>
                <a:hlinkClick r:id="rId3"/>
              </a:rPr>
              <a:t>https://www.lettering-daily.com/calligraphy-history/</a:t>
            </a:r>
            <a:endParaRPr lang="en-US" dirty="0">
              <a:ea typeface="Calibri"/>
              <a:cs typeface="Calibri"/>
            </a:endParaRPr>
          </a:p>
          <a:p>
            <a:r>
              <a:rPr lang="en-US" dirty="0">
                <a:ea typeface="+mn-lt"/>
                <a:cs typeface="+mn-lt"/>
                <a:hlinkClick r:id="rId4"/>
              </a:rPr>
              <a:t>http://www.bl.uk/manuscripts/FullDisplay.aspx?ref=Papyrus_745</a:t>
            </a:r>
            <a:endParaRPr lang="en-US" dirty="0">
              <a:ea typeface="Calibri"/>
              <a:cs typeface="Calibri"/>
            </a:endParaRPr>
          </a:p>
          <a:p>
            <a:pPr marL="0" indent="0">
              <a:buNone/>
            </a:pPr>
            <a:r>
              <a:rPr lang="en-US" dirty="0">
                <a:ea typeface="+mn-lt"/>
                <a:cs typeface="+mn-lt"/>
                <a:hlinkClick r:id="rId5"/>
              </a:rPr>
              <a:t>https://www.britannica.com/topic/Beneventan-script</a:t>
            </a:r>
            <a:endParaRPr lang="en-US"/>
          </a:p>
          <a:p>
            <a:pPr marL="0" indent="0">
              <a:buNone/>
            </a:pPr>
            <a:r>
              <a:rPr lang="en-US" dirty="0">
                <a:ea typeface="+mn-lt"/>
                <a:cs typeface="+mn-lt"/>
                <a:hlinkClick r:id="rId6"/>
              </a:rPr>
              <a:t>https://www.britannica.com/topic/minuscule</a:t>
            </a:r>
            <a:endParaRPr lang="en-US"/>
          </a:p>
          <a:p>
            <a:pPr marL="0" indent="0">
              <a:buNone/>
            </a:pPr>
            <a:r>
              <a:rPr lang="en-US" dirty="0">
                <a:ea typeface="+mn-lt"/>
                <a:cs typeface="+mn-lt"/>
                <a:hlinkClick r:id="rId7"/>
              </a:rPr>
              <a:t>https://zillers.com/learning/spencerian-and-cooperplate/#:~:text=History%20of%20Copperplate%20Script&amp;text=Its%20name%20comes%20from%20the,the%2016th%20century%20in%20Europe</a:t>
            </a:r>
            <a:endParaRPr lang="en-US" dirty="0">
              <a:ea typeface="+mn-lt"/>
              <a:cs typeface="+mn-lt"/>
            </a:endParaRPr>
          </a:p>
          <a:p>
            <a:pPr marL="0" indent="0">
              <a:buNone/>
            </a:pPr>
            <a:r>
              <a:rPr lang="en-US" dirty="0">
                <a:ea typeface="+mn-lt"/>
                <a:cs typeface="+mn-lt"/>
                <a:hlinkClick r:id="rId8"/>
              </a:rPr>
              <a:t>https://www.britannica.com/topic/uncial</a:t>
            </a:r>
            <a:endParaRPr lang="en-US" dirty="0"/>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1993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3010-81D4-7FCE-636A-828E9D7ADC3B}"/>
              </a:ext>
            </a:extLst>
          </p:cNvPr>
          <p:cNvSpPr>
            <a:spLocks noGrp="1"/>
          </p:cNvSpPr>
          <p:nvPr>
            <p:ph type="title"/>
          </p:nvPr>
        </p:nvSpPr>
        <p:spPr/>
        <p:txBody>
          <a:bodyPr/>
          <a:lstStyle/>
          <a:p>
            <a:r>
              <a:rPr lang="en-US" dirty="0">
                <a:ea typeface="Calibri Light"/>
                <a:cs typeface="Calibri Light"/>
              </a:rPr>
              <a:t>General Timeline</a:t>
            </a:r>
            <a:endParaRPr lang="en-US" dirty="0"/>
          </a:p>
        </p:txBody>
      </p:sp>
      <p:graphicFrame>
        <p:nvGraphicFramePr>
          <p:cNvPr id="4" name="Content Placeholder 3">
            <a:extLst>
              <a:ext uri="{FF2B5EF4-FFF2-40B4-BE49-F238E27FC236}">
                <a16:creationId xmlns:a16="http://schemas.microsoft.com/office/drawing/2014/main" id="{11AB0A6E-CE7C-0511-B66C-B06C5DBAC3D5}"/>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49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D9B4-CDED-18EF-A6F0-B9B19AAAD431}"/>
              </a:ext>
            </a:extLst>
          </p:cNvPr>
          <p:cNvSpPr>
            <a:spLocks noGrp="1"/>
          </p:cNvSpPr>
          <p:nvPr>
            <p:ph type="title"/>
          </p:nvPr>
        </p:nvSpPr>
        <p:spPr/>
        <p:txBody>
          <a:bodyPr/>
          <a:lstStyle/>
          <a:p>
            <a:r>
              <a:rPr lang="en-US" dirty="0">
                <a:ea typeface="+mj-lt"/>
                <a:cs typeface="+mj-lt"/>
              </a:rPr>
              <a:t>Roman Empire</a:t>
            </a:r>
            <a:endParaRPr lang="en-US" dirty="0">
              <a:solidFill>
                <a:srgbClr val="000000"/>
              </a:solidFill>
              <a:ea typeface="+mj-lt"/>
              <a:cs typeface="+mj-lt"/>
            </a:endParaRPr>
          </a:p>
        </p:txBody>
      </p:sp>
      <p:sp>
        <p:nvSpPr>
          <p:cNvPr id="3" name="Content Placeholder 2">
            <a:extLst>
              <a:ext uri="{FF2B5EF4-FFF2-40B4-BE49-F238E27FC236}">
                <a16:creationId xmlns:a16="http://schemas.microsoft.com/office/drawing/2014/main" id="{1752AC1A-2057-EB26-B79C-47CA7ECD9A49}"/>
              </a:ext>
            </a:extLst>
          </p:cNvPr>
          <p:cNvSpPr>
            <a:spLocks noGrp="1"/>
          </p:cNvSpPr>
          <p:nvPr>
            <p:ph idx="1"/>
          </p:nvPr>
        </p:nvSpPr>
        <p:spPr>
          <a:xfrm>
            <a:off x="1097280" y="1845734"/>
            <a:ext cx="5835650" cy="4023360"/>
          </a:xfrm>
        </p:spPr>
        <p:txBody>
          <a:bodyPr vert="horz" lIns="0" tIns="45720" rIns="0" bIns="45720" rtlCol="0" anchor="t">
            <a:normAutofit/>
          </a:bodyPr>
          <a:lstStyle/>
          <a:p>
            <a:pPr>
              <a:buChar char="-"/>
            </a:pPr>
            <a:r>
              <a:rPr lang="en-US" dirty="0">
                <a:ea typeface="Calibri"/>
                <a:cs typeface="Calibri"/>
              </a:rPr>
              <a:t>Roman Capitals </a:t>
            </a:r>
          </a:p>
          <a:p>
            <a:pPr marL="383540" lvl="1">
              <a:buFont typeface="Arial" panose="020F0502020204030204" pitchFamily="34" charset="0"/>
              <a:buChar char="•"/>
            </a:pPr>
            <a:r>
              <a:rPr lang="en-US" dirty="0">
                <a:ea typeface="+mn-lt"/>
                <a:cs typeface="+mn-lt"/>
              </a:rPr>
              <a:t>Emerged around the first century AD</a:t>
            </a:r>
          </a:p>
          <a:p>
            <a:pPr marL="383540" lvl="1">
              <a:buFont typeface="Arial" panose="020F0502020204030204" pitchFamily="34" charset="0"/>
              <a:buChar char="•"/>
            </a:pPr>
            <a:r>
              <a:rPr lang="en-US" dirty="0">
                <a:ea typeface="+mn-lt"/>
                <a:cs typeface="+mn-lt"/>
              </a:rPr>
              <a:t>The single most influential historical script</a:t>
            </a:r>
          </a:p>
          <a:p>
            <a:pPr marL="383540" lvl="1">
              <a:buFont typeface="Arial" panose="020F0502020204030204" pitchFamily="34" charset="0"/>
              <a:buChar char="•"/>
            </a:pPr>
            <a:r>
              <a:rPr lang="en-US" dirty="0">
                <a:ea typeface="+mn-lt"/>
                <a:cs typeface="+mn-lt"/>
              </a:rPr>
              <a:t>Known for its geometry and precision</a:t>
            </a:r>
          </a:p>
          <a:p>
            <a:pPr marL="383540" lvl="1">
              <a:buFont typeface="Arial" panose="020F0502020204030204" pitchFamily="34" charset="0"/>
              <a:buChar char="•"/>
            </a:pPr>
            <a:r>
              <a:rPr lang="en-US" dirty="0">
                <a:ea typeface="+mn-lt"/>
                <a:cs typeface="+mn-lt"/>
              </a:rPr>
              <a:t>Used for stone engraving and more formal occasions.</a:t>
            </a:r>
          </a:p>
          <a:p>
            <a:pPr>
              <a:buChar char="-"/>
            </a:pPr>
            <a:r>
              <a:rPr lang="en-US" dirty="0">
                <a:ea typeface="+mn-lt"/>
                <a:cs typeface="+mn-lt"/>
              </a:rPr>
              <a:t>Rustic Capitals</a:t>
            </a:r>
          </a:p>
          <a:p>
            <a:pPr marL="383540" lvl="1">
              <a:buFont typeface="Arial" panose="020F0502020204030204" pitchFamily="34" charset="0"/>
              <a:buChar char="•"/>
            </a:pPr>
            <a:r>
              <a:rPr lang="en-US" dirty="0">
                <a:ea typeface="+mn-lt"/>
                <a:cs typeface="+mn-lt"/>
              </a:rPr>
              <a:t>Similar to Roman Capitals</a:t>
            </a:r>
          </a:p>
          <a:p>
            <a:pPr marL="383540" lvl="1">
              <a:buFont typeface="Arial" panose="020F0502020204030204" pitchFamily="34" charset="0"/>
              <a:buChar char="•"/>
            </a:pPr>
            <a:r>
              <a:rPr lang="en-US" dirty="0">
                <a:ea typeface="+mn-lt"/>
                <a:cs typeface="+mn-lt"/>
              </a:rPr>
              <a:t>Common script for everyday use</a:t>
            </a:r>
            <a:endParaRPr lang="en-US"/>
          </a:p>
          <a:p>
            <a:pPr marL="383540" lvl="1">
              <a:buFont typeface="Arial" panose="020F0502020204030204" pitchFamily="34" charset="0"/>
              <a:buChar char="•"/>
            </a:pPr>
            <a:r>
              <a:rPr lang="en-US" dirty="0">
                <a:ea typeface="+mn-lt"/>
                <a:cs typeface="+mn-lt"/>
              </a:rPr>
              <a:t>Mostly painted with flat brushes or nibs</a:t>
            </a:r>
          </a:p>
          <a:p>
            <a:pPr>
              <a:buChar char="-"/>
            </a:pPr>
            <a:endParaRPr lang="en-US" dirty="0">
              <a:ea typeface="+mn-lt"/>
              <a:cs typeface="+mn-lt"/>
            </a:endParaRPr>
          </a:p>
        </p:txBody>
      </p:sp>
      <p:pic>
        <p:nvPicPr>
          <p:cNvPr id="5" name="Picture 4" descr="A stone plaque with writing on it&#10;&#10;Description automatically generated">
            <a:extLst>
              <a:ext uri="{FF2B5EF4-FFF2-40B4-BE49-F238E27FC236}">
                <a16:creationId xmlns:a16="http://schemas.microsoft.com/office/drawing/2014/main" id="{830E5A27-8C18-7D73-0BA0-A5BB047D7DCD}"/>
              </a:ext>
            </a:extLst>
          </p:cNvPr>
          <p:cNvPicPr>
            <a:picLocks noChangeAspect="1"/>
          </p:cNvPicPr>
          <p:nvPr/>
        </p:nvPicPr>
        <p:blipFill>
          <a:blip r:embed="rId2"/>
          <a:stretch>
            <a:fillRect/>
          </a:stretch>
        </p:blipFill>
        <p:spPr>
          <a:xfrm>
            <a:off x="6937375" y="1847850"/>
            <a:ext cx="3797300" cy="2006600"/>
          </a:xfrm>
          <a:prstGeom prst="rect">
            <a:avLst/>
          </a:prstGeom>
        </p:spPr>
      </p:pic>
      <p:pic>
        <p:nvPicPr>
          <p:cNvPr id="6" name="Picture 5" descr="A painting of a person sitting on a chair&#10;&#10;Description automatically generated">
            <a:extLst>
              <a:ext uri="{FF2B5EF4-FFF2-40B4-BE49-F238E27FC236}">
                <a16:creationId xmlns:a16="http://schemas.microsoft.com/office/drawing/2014/main" id="{A175DF2D-872B-BFB3-12B8-02E5590DC6C4}"/>
              </a:ext>
            </a:extLst>
          </p:cNvPr>
          <p:cNvPicPr>
            <a:picLocks noChangeAspect="1"/>
          </p:cNvPicPr>
          <p:nvPr/>
        </p:nvPicPr>
        <p:blipFill>
          <a:blip r:embed="rId3"/>
          <a:stretch>
            <a:fillRect/>
          </a:stretch>
        </p:blipFill>
        <p:spPr>
          <a:xfrm>
            <a:off x="7674231" y="3854450"/>
            <a:ext cx="2336288" cy="2247900"/>
          </a:xfrm>
          <a:prstGeom prst="rect">
            <a:avLst/>
          </a:prstGeom>
        </p:spPr>
      </p:pic>
    </p:spTree>
    <p:extLst>
      <p:ext uri="{BB962C8B-B14F-4D97-AF65-F5344CB8AC3E}">
        <p14:creationId xmlns:p14="http://schemas.microsoft.com/office/powerpoint/2010/main" val="156607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6DEB-F930-F9A2-2961-08A78CEF9470}"/>
              </a:ext>
            </a:extLst>
          </p:cNvPr>
          <p:cNvSpPr>
            <a:spLocks noGrp="1"/>
          </p:cNvSpPr>
          <p:nvPr>
            <p:ph type="title"/>
          </p:nvPr>
        </p:nvSpPr>
        <p:spPr/>
        <p:txBody>
          <a:bodyPr/>
          <a:lstStyle/>
          <a:p>
            <a:r>
              <a:rPr lang="en-US" dirty="0">
                <a:ea typeface="+mj-lt"/>
                <a:cs typeface="+mj-lt"/>
              </a:rPr>
              <a:t>Post-Roman Era</a:t>
            </a:r>
          </a:p>
        </p:txBody>
      </p:sp>
      <p:sp>
        <p:nvSpPr>
          <p:cNvPr id="3" name="Content Placeholder 2">
            <a:extLst>
              <a:ext uri="{FF2B5EF4-FFF2-40B4-BE49-F238E27FC236}">
                <a16:creationId xmlns:a16="http://schemas.microsoft.com/office/drawing/2014/main" id="{66DC195A-7DF4-1A2F-D507-71F356D37B65}"/>
              </a:ext>
            </a:extLst>
          </p:cNvPr>
          <p:cNvSpPr>
            <a:spLocks noGrp="1"/>
          </p:cNvSpPr>
          <p:nvPr>
            <p:ph idx="1"/>
          </p:nvPr>
        </p:nvSpPr>
        <p:spPr>
          <a:xfrm>
            <a:off x="1057324" y="1906954"/>
            <a:ext cx="6013450" cy="3820160"/>
          </a:xfrm>
        </p:spPr>
        <p:txBody>
          <a:bodyPr vert="horz" lIns="0" tIns="45720" rIns="0" bIns="45720" rtlCol="0" anchor="t">
            <a:normAutofit/>
          </a:bodyPr>
          <a:lstStyle/>
          <a:p>
            <a:pPr>
              <a:buChar char="-"/>
            </a:pPr>
            <a:r>
              <a:rPr lang="en-US" dirty="0">
                <a:ea typeface="+mn-lt"/>
                <a:cs typeface="+mn-lt"/>
              </a:rPr>
              <a:t>Uncial Script </a:t>
            </a:r>
          </a:p>
          <a:p>
            <a:pPr marL="383540" lvl="1">
              <a:buFont typeface="Calibri" panose="020F0502020204030204" pitchFamily="34" charset="0"/>
              <a:buChar char="-"/>
            </a:pPr>
            <a:r>
              <a:rPr lang="en-US" dirty="0">
                <a:ea typeface="Calibri" panose="020F0502020204030204"/>
                <a:cs typeface="Calibri" panose="020F0502020204030204"/>
              </a:rPr>
              <a:t>Emerged in the early 8th century</a:t>
            </a:r>
          </a:p>
          <a:p>
            <a:pPr marL="383540" lvl="1">
              <a:buFont typeface="Calibri" panose="020F0502020204030204" pitchFamily="34" charset="0"/>
              <a:buChar char="-"/>
            </a:pPr>
            <a:r>
              <a:rPr lang="en-US" dirty="0">
                <a:ea typeface="Calibri" panose="020F0502020204030204"/>
                <a:cs typeface="Calibri" panose="020F0502020204030204"/>
              </a:rPr>
              <a:t>New script influenced by the Greek alphabet</a:t>
            </a:r>
          </a:p>
          <a:p>
            <a:pPr marL="383540" lvl="1">
              <a:buChar char="-"/>
            </a:pPr>
            <a:r>
              <a:rPr lang="en-US" dirty="0">
                <a:ea typeface="+mn-lt"/>
                <a:cs typeface="+mn-lt"/>
              </a:rPr>
              <a:t>Characterized by bold and curved strokes</a:t>
            </a:r>
            <a:endParaRPr lang="en-US" dirty="0">
              <a:ea typeface="Calibri" panose="020F0502020204030204"/>
              <a:cs typeface="Calibri" panose="020F0502020204030204"/>
            </a:endParaRPr>
          </a:p>
          <a:p>
            <a:pPr marL="383540" lvl="1">
              <a:buChar char="-"/>
            </a:pPr>
            <a:r>
              <a:rPr lang="en-US" dirty="0">
                <a:ea typeface="+mn-lt"/>
                <a:cs typeface="+mn-lt"/>
              </a:rPr>
              <a:t>Allowed for faster writing</a:t>
            </a:r>
          </a:p>
          <a:p>
            <a:pPr marL="566420" lvl="2">
              <a:buFont typeface="Wingdings" panose="020F0502020204030204" pitchFamily="34" charset="0"/>
              <a:buChar char="§"/>
            </a:pPr>
            <a:r>
              <a:rPr lang="en-US" dirty="0">
                <a:ea typeface="+mn-lt"/>
                <a:cs typeface="+mn-lt"/>
              </a:rPr>
              <a:t>Ideal for copying manuscripts such as holy scriptures</a:t>
            </a:r>
            <a:endParaRPr lang="en-US" dirty="0">
              <a:ea typeface="Calibri" panose="020F0502020204030204"/>
              <a:cs typeface="Calibri" panose="020F0502020204030204"/>
            </a:endParaRPr>
          </a:p>
          <a:p>
            <a:pPr marL="383540" lvl="1">
              <a:buFont typeface="Calibri" panose="020F0502020204030204" pitchFamily="34" charset="0"/>
              <a:buChar char="-"/>
            </a:pPr>
            <a:r>
              <a:rPr lang="en-US" dirty="0">
                <a:ea typeface="+mn-lt"/>
                <a:cs typeface="+mn-lt"/>
              </a:rPr>
              <a:t>Christian churches promoted the development of this writing through prolific copying of the Bible and other sacred texts. </a:t>
            </a:r>
            <a:endParaRPr lang="en-US" dirty="0">
              <a:ea typeface="Calibri" panose="020F0502020204030204"/>
              <a:cs typeface="Calibri" panose="020F0502020204030204"/>
            </a:endParaRPr>
          </a:p>
          <a:p>
            <a:pPr marL="383540" lvl="1">
              <a:buChar char="-"/>
            </a:pPr>
            <a:endParaRPr lang="en-US" dirty="0">
              <a:ea typeface="Calibri" panose="020F0502020204030204"/>
              <a:cs typeface="Calibri" panose="020F0502020204030204"/>
            </a:endParaRPr>
          </a:p>
        </p:txBody>
      </p:sp>
      <p:pic>
        <p:nvPicPr>
          <p:cNvPr id="4" name="Picture 3" descr="Interview with {Uncial Script Master!} Albrecht Clauss – The Postman's Knock">
            <a:extLst>
              <a:ext uri="{FF2B5EF4-FFF2-40B4-BE49-F238E27FC236}">
                <a16:creationId xmlns:a16="http://schemas.microsoft.com/office/drawing/2014/main" id="{541A405E-5824-AB7E-4C98-5050335BD006}"/>
              </a:ext>
            </a:extLst>
          </p:cNvPr>
          <p:cNvPicPr>
            <a:picLocks noChangeAspect="1"/>
          </p:cNvPicPr>
          <p:nvPr/>
        </p:nvPicPr>
        <p:blipFill>
          <a:blip r:embed="rId2"/>
          <a:stretch>
            <a:fillRect/>
          </a:stretch>
        </p:blipFill>
        <p:spPr>
          <a:xfrm>
            <a:off x="7517423" y="1906384"/>
            <a:ext cx="3638549" cy="2380923"/>
          </a:xfrm>
          <a:prstGeom prst="rect">
            <a:avLst/>
          </a:prstGeom>
        </p:spPr>
      </p:pic>
    </p:spTree>
    <p:extLst>
      <p:ext uri="{BB962C8B-B14F-4D97-AF65-F5344CB8AC3E}">
        <p14:creationId xmlns:p14="http://schemas.microsoft.com/office/powerpoint/2010/main" val="413815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D387-5B9E-D376-A7D1-6D820BAF8FB8}"/>
              </a:ext>
            </a:extLst>
          </p:cNvPr>
          <p:cNvSpPr>
            <a:spLocks noGrp="1"/>
          </p:cNvSpPr>
          <p:nvPr>
            <p:ph type="title"/>
          </p:nvPr>
        </p:nvSpPr>
        <p:spPr/>
        <p:txBody>
          <a:bodyPr/>
          <a:lstStyle/>
          <a:p>
            <a:r>
              <a:rPr lang="en-US" dirty="0">
                <a:ea typeface="+mj-lt"/>
                <a:cs typeface="+mj-lt"/>
              </a:rPr>
              <a:t>The Middle Ages</a:t>
            </a:r>
            <a:endParaRPr lang="en-US" dirty="0"/>
          </a:p>
        </p:txBody>
      </p:sp>
      <p:sp>
        <p:nvSpPr>
          <p:cNvPr id="3" name="Content Placeholder 2">
            <a:extLst>
              <a:ext uri="{FF2B5EF4-FFF2-40B4-BE49-F238E27FC236}">
                <a16:creationId xmlns:a16="http://schemas.microsoft.com/office/drawing/2014/main" id="{D82CDDE5-4DB7-9562-4C52-61D6823EBDB2}"/>
              </a:ext>
            </a:extLst>
          </p:cNvPr>
          <p:cNvSpPr>
            <a:spLocks noGrp="1"/>
          </p:cNvSpPr>
          <p:nvPr>
            <p:ph idx="1"/>
          </p:nvPr>
        </p:nvSpPr>
        <p:spPr>
          <a:xfrm>
            <a:off x="1097280" y="1857457"/>
            <a:ext cx="6002216" cy="4023360"/>
          </a:xfrm>
        </p:spPr>
        <p:txBody>
          <a:bodyPr vert="horz" lIns="0" tIns="45720" rIns="0" bIns="45720" rtlCol="0" anchor="t">
            <a:normAutofit fontScale="85000" lnSpcReduction="20000"/>
          </a:bodyPr>
          <a:lstStyle/>
          <a:p>
            <a:pPr>
              <a:buChar char="-"/>
            </a:pPr>
            <a:r>
              <a:rPr lang="en-US" dirty="0" err="1">
                <a:ea typeface="+mn-lt"/>
                <a:cs typeface="+mn-lt"/>
              </a:rPr>
              <a:t>Beneventan</a:t>
            </a:r>
            <a:r>
              <a:rPr lang="en-US" dirty="0">
                <a:ea typeface="+mn-lt"/>
                <a:cs typeface="+mn-lt"/>
              </a:rPr>
              <a:t> Script</a:t>
            </a:r>
          </a:p>
          <a:p>
            <a:pPr marL="383540" lvl="1">
              <a:buFont typeface="Courier New" panose="020F0502020204030204" pitchFamily="34" charset="0"/>
              <a:buChar char="o"/>
            </a:pPr>
            <a:r>
              <a:rPr lang="en-US" dirty="0">
                <a:ea typeface="+mn-lt"/>
                <a:cs typeface="+mn-lt"/>
              </a:rPr>
              <a:t>Influenced by the Uncial script</a:t>
            </a:r>
          </a:p>
          <a:p>
            <a:pPr marL="383540" lvl="1">
              <a:buFont typeface="Courier New" panose="020F0502020204030204" pitchFamily="34" charset="0"/>
              <a:buChar char="o"/>
            </a:pPr>
            <a:r>
              <a:rPr lang="en-US" dirty="0">
                <a:ea typeface="+mn-lt"/>
                <a:cs typeface="+mn-lt"/>
              </a:rPr>
              <a:t>Defining characteristics of the script are the use of ligatures and connecting strokes</a:t>
            </a:r>
          </a:p>
          <a:p>
            <a:pPr marL="383540" lvl="1">
              <a:buFont typeface="Courier New" panose="020F0502020204030204" pitchFamily="34" charset="0"/>
              <a:buChar char="o"/>
            </a:pPr>
            <a:r>
              <a:rPr lang="en-US" dirty="0">
                <a:ea typeface="+mn-lt"/>
                <a:cs typeface="+mn-lt"/>
              </a:rPr>
              <a:t>The </a:t>
            </a:r>
            <a:r>
              <a:rPr lang="en-US" err="1">
                <a:ea typeface="+mn-lt"/>
                <a:cs typeface="+mn-lt"/>
              </a:rPr>
              <a:t>Beneventan</a:t>
            </a:r>
            <a:r>
              <a:rPr lang="en-US" dirty="0">
                <a:ea typeface="+mn-lt"/>
                <a:cs typeface="+mn-lt"/>
              </a:rPr>
              <a:t> script originated from the southern parts of Italy </a:t>
            </a:r>
          </a:p>
          <a:p>
            <a:pPr>
              <a:buChar char="-"/>
            </a:pPr>
            <a:r>
              <a:rPr lang="en-US" dirty="0">
                <a:ea typeface="+mn-lt"/>
                <a:cs typeface="+mn-lt"/>
              </a:rPr>
              <a:t>Carolingian Script </a:t>
            </a:r>
          </a:p>
          <a:p>
            <a:pPr marL="383540" lvl="1">
              <a:buFont typeface="Courier New" panose="020F0502020204030204" pitchFamily="34" charset="0"/>
              <a:buChar char="o"/>
            </a:pPr>
            <a:r>
              <a:rPr lang="en-US" dirty="0">
                <a:ea typeface="+mn-lt"/>
                <a:cs typeface="+mn-lt"/>
              </a:rPr>
              <a:t>Known for being a script that was relatively easy to read and write</a:t>
            </a:r>
          </a:p>
          <a:p>
            <a:pPr marL="383540" lvl="1">
              <a:buFont typeface="Courier New" panose="020F0502020204030204" pitchFamily="34" charset="0"/>
              <a:buChar char="o"/>
            </a:pPr>
            <a:r>
              <a:rPr lang="en-US" dirty="0">
                <a:ea typeface="+mn-lt"/>
                <a:cs typeface="+mn-lt"/>
              </a:rPr>
              <a:t>Established as a part of King Charlemagne's educational reforms in the 8th century</a:t>
            </a:r>
          </a:p>
          <a:p>
            <a:pPr marL="383540" lvl="1">
              <a:buFont typeface="Courier New" panose="020F0502020204030204" pitchFamily="34" charset="0"/>
              <a:buChar char="o"/>
            </a:pPr>
            <a:r>
              <a:rPr lang="en-US" dirty="0">
                <a:ea typeface="+mn-lt"/>
                <a:cs typeface="+mn-lt"/>
              </a:rPr>
              <a:t>Formed the basis for the lowercase alphabet that we use today</a:t>
            </a:r>
          </a:p>
          <a:p>
            <a:pPr>
              <a:buChar char="-"/>
            </a:pPr>
            <a:r>
              <a:rPr lang="en-US" dirty="0">
                <a:ea typeface="+mn-lt"/>
                <a:cs typeface="+mn-lt"/>
              </a:rPr>
              <a:t>Gothic Script or Black Letter Script </a:t>
            </a:r>
          </a:p>
          <a:p>
            <a:pPr marL="383540" lvl="1">
              <a:buFont typeface="Courier New" panose="020F0502020204030204" pitchFamily="34" charset="0"/>
              <a:buChar char="o"/>
            </a:pPr>
            <a:r>
              <a:rPr lang="en-US" dirty="0">
                <a:ea typeface="+mn-lt"/>
                <a:cs typeface="+mn-lt"/>
              </a:rPr>
              <a:t>Distinguished by thick and angular strokes and shapes</a:t>
            </a:r>
          </a:p>
          <a:p>
            <a:pPr marL="383540" lvl="1">
              <a:buFont typeface="Courier New" panose="020F0502020204030204" pitchFamily="34" charset="0"/>
              <a:buChar char="o"/>
            </a:pPr>
            <a:r>
              <a:rPr lang="en-US" dirty="0">
                <a:ea typeface="+mn-lt"/>
                <a:cs typeface="+mn-lt"/>
              </a:rPr>
              <a:t>Inspired by the Carolingian script</a:t>
            </a:r>
          </a:p>
          <a:p>
            <a:pPr marL="383540" lvl="1">
              <a:buFont typeface="Courier New" panose="020F0502020204030204" pitchFamily="34" charset="0"/>
              <a:buChar char="o"/>
            </a:pPr>
            <a:r>
              <a:rPr lang="en-US" dirty="0">
                <a:ea typeface="+mn-lt"/>
                <a:cs typeface="+mn-lt"/>
              </a:rPr>
              <a:t>Was used for manuscript books and documents throughout Europe—especially in German-speaking countries around the 12th to 20th century</a:t>
            </a:r>
          </a:p>
          <a:p>
            <a:pPr marL="383540" lvl="1">
              <a:buFont typeface="Courier New" panose="020F0502020204030204" pitchFamily="34" charset="0"/>
              <a:buChar char="o"/>
            </a:pPr>
            <a:endParaRPr lang="en-US" dirty="0">
              <a:ea typeface="+mn-lt"/>
              <a:cs typeface="+mn-lt"/>
            </a:endParaRPr>
          </a:p>
          <a:p>
            <a:pPr marL="383540" lvl="1">
              <a:buFont typeface="Courier New" panose="020F0502020204030204" pitchFamily="34" charset="0"/>
              <a:buChar char="o"/>
            </a:pPr>
            <a:endParaRPr lang="en-US" dirty="0">
              <a:ea typeface="+mn-lt"/>
              <a:cs typeface="+mn-lt"/>
            </a:endParaRPr>
          </a:p>
          <a:p>
            <a:pPr marL="383540" lvl="1">
              <a:buFont typeface="Courier New" panose="020F0502020204030204" pitchFamily="34" charset="0"/>
              <a:buChar char="o"/>
            </a:pPr>
            <a:endParaRPr lang="en-US" dirty="0">
              <a:ea typeface="+mn-lt"/>
              <a:cs typeface="+mn-lt"/>
            </a:endParaRPr>
          </a:p>
          <a:p>
            <a:pPr marL="383540" lvl="1">
              <a:buFont typeface="Courier New" panose="020F0502020204030204" pitchFamily="34" charset="0"/>
              <a:buChar char="o"/>
            </a:pPr>
            <a:endParaRPr lang="en-US" dirty="0">
              <a:ea typeface="+mn-lt"/>
              <a:cs typeface="+mn-lt"/>
            </a:endParaRPr>
          </a:p>
          <a:p>
            <a:pPr>
              <a:buChar char="-"/>
            </a:pPr>
            <a:endParaRPr lang="en-US" dirty="0">
              <a:ea typeface="+mn-lt"/>
              <a:cs typeface="+mn-lt"/>
            </a:endParaRPr>
          </a:p>
        </p:txBody>
      </p:sp>
      <p:pic>
        <p:nvPicPr>
          <p:cNvPr id="4" name="Picture 3" descr="Ligatures: Benefits and Pitfalls">
            <a:extLst>
              <a:ext uri="{FF2B5EF4-FFF2-40B4-BE49-F238E27FC236}">
                <a16:creationId xmlns:a16="http://schemas.microsoft.com/office/drawing/2014/main" id="{B3664E64-68A9-F3E9-06B2-9D39E571A5D0}"/>
              </a:ext>
            </a:extLst>
          </p:cNvPr>
          <p:cNvPicPr>
            <a:picLocks noChangeAspect="1"/>
          </p:cNvPicPr>
          <p:nvPr/>
        </p:nvPicPr>
        <p:blipFill>
          <a:blip r:embed="rId2"/>
          <a:stretch>
            <a:fillRect/>
          </a:stretch>
        </p:blipFill>
        <p:spPr>
          <a:xfrm>
            <a:off x="5323576" y="1983677"/>
            <a:ext cx="622300" cy="311150"/>
          </a:xfrm>
          <a:prstGeom prst="rect">
            <a:avLst/>
          </a:prstGeom>
        </p:spPr>
      </p:pic>
      <p:pic>
        <p:nvPicPr>
          <p:cNvPr id="6" name="Picture 5" descr="Beneventan Script - Medieval script from Southern Italy and Dalmatia">
            <a:extLst>
              <a:ext uri="{FF2B5EF4-FFF2-40B4-BE49-F238E27FC236}">
                <a16:creationId xmlns:a16="http://schemas.microsoft.com/office/drawing/2014/main" id="{2596D11F-35C0-CE8C-E6E2-C331C0A4B6AC}"/>
              </a:ext>
            </a:extLst>
          </p:cNvPr>
          <p:cNvPicPr>
            <a:picLocks noChangeAspect="1"/>
          </p:cNvPicPr>
          <p:nvPr/>
        </p:nvPicPr>
        <p:blipFill>
          <a:blip r:embed="rId3"/>
          <a:stretch>
            <a:fillRect/>
          </a:stretch>
        </p:blipFill>
        <p:spPr>
          <a:xfrm>
            <a:off x="7866184" y="1860306"/>
            <a:ext cx="2743200" cy="1543050"/>
          </a:xfrm>
          <a:prstGeom prst="rect">
            <a:avLst/>
          </a:prstGeom>
        </p:spPr>
      </p:pic>
      <p:pic>
        <p:nvPicPr>
          <p:cNvPr id="7" name="Picture 6" descr="upload.wikimedia.org/wikipedia/commons/f/ff/Caroli...">
            <a:extLst>
              <a:ext uri="{FF2B5EF4-FFF2-40B4-BE49-F238E27FC236}">
                <a16:creationId xmlns:a16="http://schemas.microsoft.com/office/drawing/2014/main" id="{6C5151AE-4C2D-FCDA-B1D3-1159B5EA9C2F}"/>
              </a:ext>
            </a:extLst>
          </p:cNvPr>
          <p:cNvPicPr>
            <a:picLocks noChangeAspect="1"/>
          </p:cNvPicPr>
          <p:nvPr/>
        </p:nvPicPr>
        <p:blipFill>
          <a:blip r:embed="rId4"/>
          <a:stretch>
            <a:fillRect/>
          </a:stretch>
        </p:blipFill>
        <p:spPr>
          <a:xfrm>
            <a:off x="8680938" y="3407238"/>
            <a:ext cx="1119554" cy="1544077"/>
          </a:xfrm>
          <a:prstGeom prst="rect">
            <a:avLst/>
          </a:prstGeom>
        </p:spPr>
      </p:pic>
      <p:pic>
        <p:nvPicPr>
          <p:cNvPr id="8" name="Picture 7" descr="Mastering Calligraphy: How to Write in Gothic Script | Envato Tuts+">
            <a:extLst>
              <a:ext uri="{FF2B5EF4-FFF2-40B4-BE49-F238E27FC236}">
                <a16:creationId xmlns:a16="http://schemas.microsoft.com/office/drawing/2014/main" id="{6BD12575-11A7-0700-9C69-5B1DBAA0F6E8}"/>
              </a:ext>
            </a:extLst>
          </p:cNvPr>
          <p:cNvPicPr>
            <a:picLocks noChangeAspect="1"/>
          </p:cNvPicPr>
          <p:nvPr/>
        </p:nvPicPr>
        <p:blipFill>
          <a:blip r:embed="rId5"/>
          <a:stretch>
            <a:fillRect/>
          </a:stretch>
        </p:blipFill>
        <p:spPr>
          <a:xfrm>
            <a:off x="7866185" y="4953110"/>
            <a:ext cx="2743199" cy="890733"/>
          </a:xfrm>
          <a:prstGeom prst="rect">
            <a:avLst/>
          </a:prstGeom>
        </p:spPr>
      </p:pic>
    </p:spTree>
    <p:extLst>
      <p:ext uri="{BB962C8B-B14F-4D97-AF65-F5344CB8AC3E}">
        <p14:creationId xmlns:p14="http://schemas.microsoft.com/office/powerpoint/2010/main" val="18289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EB90-4B27-7684-45D9-1B1C9272CEF3}"/>
              </a:ext>
            </a:extLst>
          </p:cNvPr>
          <p:cNvSpPr>
            <a:spLocks noGrp="1"/>
          </p:cNvSpPr>
          <p:nvPr>
            <p:ph type="title"/>
          </p:nvPr>
        </p:nvSpPr>
        <p:spPr/>
        <p:txBody>
          <a:bodyPr/>
          <a:lstStyle/>
          <a:p>
            <a:r>
              <a:rPr lang="en-US" dirty="0">
                <a:ea typeface="+mj-lt"/>
                <a:cs typeface="+mj-lt"/>
              </a:rPr>
              <a:t>The Renaissance </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31FCE342-71F7-25E2-100E-17583D9D3F3B}"/>
              </a:ext>
            </a:extLst>
          </p:cNvPr>
          <p:cNvSpPr>
            <a:spLocks noGrp="1"/>
          </p:cNvSpPr>
          <p:nvPr>
            <p:ph idx="1"/>
          </p:nvPr>
        </p:nvSpPr>
        <p:spPr>
          <a:xfrm>
            <a:off x="1097280" y="1845734"/>
            <a:ext cx="5961186" cy="3448930"/>
          </a:xfrm>
        </p:spPr>
        <p:txBody>
          <a:bodyPr vert="horz" lIns="0" tIns="45720" rIns="0" bIns="45720" rtlCol="0" anchor="t">
            <a:normAutofit fontScale="92500"/>
          </a:bodyPr>
          <a:lstStyle/>
          <a:p>
            <a:pPr>
              <a:buFont typeface="Calibri" panose="020F0502020204030204" pitchFamily="34" charset="0"/>
              <a:buChar char="-"/>
            </a:pPr>
            <a:r>
              <a:rPr lang="en-US" dirty="0">
                <a:ea typeface="+mn-lt"/>
                <a:cs typeface="+mn-lt"/>
              </a:rPr>
              <a:t>Humanist Script</a:t>
            </a:r>
          </a:p>
          <a:p>
            <a:pPr marL="383540" lvl="1">
              <a:buFont typeface="Courier New" panose="020F0502020204030204" pitchFamily="34" charset="0"/>
              <a:buChar char="o"/>
            </a:pPr>
            <a:r>
              <a:rPr lang="en-US" dirty="0">
                <a:ea typeface="+mn-lt"/>
                <a:cs typeface="+mn-lt"/>
              </a:rPr>
              <a:t>Even though gothic script that was the dominant script being used, the Italians did not really like using it.</a:t>
            </a:r>
          </a:p>
          <a:p>
            <a:pPr marL="566420" lvl="2">
              <a:buFont typeface="Wingdings" panose="020F0502020204030204" pitchFamily="34" charset="0"/>
              <a:buChar char="§"/>
            </a:pPr>
            <a:r>
              <a:rPr lang="en-US" dirty="0">
                <a:ea typeface="Calibri"/>
                <a:cs typeface="Calibri"/>
              </a:rPr>
              <a:t>Too impractical to write</a:t>
            </a:r>
            <a:endParaRPr lang="en-US" dirty="0"/>
          </a:p>
          <a:p>
            <a:pPr marL="383540" lvl="1">
              <a:buFont typeface="Courier New" panose="020F0502020204030204" pitchFamily="34" charset="0"/>
              <a:buChar char="o"/>
            </a:pPr>
            <a:r>
              <a:rPr lang="en-US" dirty="0">
                <a:ea typeface="Calibri"/>
                <a:cs typeface="Calibri"/>
              </a:rPr>
              <a:t>As a result, the Humanist script was invented in Italy</a:t>
            </a:r>
          </a:p>
          <a:p>
            <a:pPr marL="383540" lvl="1">
              <a:buFont typeface="Courier New" panose="020F0502020204030204" pitchFamily="34" charset="0"/>
              <a:buChar char="o"/>
            </a:pPr>
            <a:r>
              <a:rPr lang="en-US" dirty="0">
                <a:ea typeface="Calibri"/>
                <a:cs typeface="Calibri"/>
              </a:rPr>
              <a:t>Influenced by </a:t>
            </a:r>
            <a:r>
              <a:rPr lang="en-US" dirty="0" err="1">
                <a:ea typeface="Calibri"/>
                <a:cs typeface="Calibri"/>
              </a:rPr>
              <a:t>Carolingan</a:t>
            </a:r>
            <a:r>
              <a:rPr lang="en-US" dirty="0">
                <a:ea typeface="Calibri"/>
                <a:cs typeface="Calibri"/>
              </a:rPr>
              <a:t> script with its </a:t>
            </a:r>
            <a:r>
              <a:rPr lang="en-US" dirty="0">
                <a:ea typeface="+mn-lt"/>
                <a:cs typeface="+mn-lt"/>
              </a:rPr>
              <a:t>clear and simple style</a:t>
            </a:r>
          </a:p>
          <a:p>
            <a:pPr marL="383540" lvl="1">
              <a:buFont typeface="Courier New" panose="020F0502020204030204" pitchFamily="34" charset="0"/>
              <a:buChar char="o"/>
            </a:pPr>
            <a:r>
              <a:rPr lang="en-US" dirty="0">
                <a:ea typeface="Calibri"/>
                <a:cs typeface="Calibri"/>
              </a:rPr>
              <a:t>To further simply the script, the script eventually evolved into the </a:t>
            </a:r>
            <a:r>
              <a:rPr lang="en-US" i="1" dirty="0">
                <a:ea typeface="Calibri"/>
                <a:cs typeface="Calibri"/>
              </a:rPr>
              <a:t>Italic s</a:t>
            </a:r>
            <a:r>
              <a:rPr lang="en-US" dirty="0">
                <a:ea typeface="Calibri"/>
                <a:cs typeface="Calibri"/>
              </a:rPr>
              <a:t>cript</a:t>
            </a:r>
          </a:p>
          <a:p>
            <a:pPr>
              <a:buFont typeface="Calibri" panose="020F0502020204030204" pitchFamily="34" charset="0"/>
              <a:buChar char="-"/>
            </a:pPr>
            <a:r>
              <a:rPr lang="en-US" dirty="0">
                <a:ea typeface="Calibri"/>
                <a:cs typeface="Calibri"/>
              </a:rPr>
              <a:t>Italic Script (or </a:t>
            </a:r>
            <a:r>
              <a:rPr lang="en-US" dirty="0" err="1">
                <a:ea typeface="+mn-lt"/>
                <a:cs typeface="+mn-lt"/>
              </a:rPr>
              <a:t>Cancellaresca</a:t>
            </a:r>
            <a:r>
              <a:rPr lang="en-US" dirty="0">
                <a:ea typeface="+mn-lt"/>
                <a:cs typeface="+mn-lt"/>
              </a:rPr>
              <a:t> script)</a:t>
            </a:r>
          </a:p>
          <a:p>
            <a:pPr marL="383540" lvl="1">
              <a:buFont typeface="Courier New" panose="020F0502020204030204" pitchFamily="34" charset="0"/>
              <a:buChar char="o"/>
            </a:pPr>
            <a:r>
              <a:rPr lang="en-US" dirty="0">
                <a:ea typeface="+mn-lt"/>
                <a:cs typeface="+mn-lt"/>
              </a:rPr>
              <a:t>Required fewer strokes and could be joined with other letters.</a:t>
            </a:r>
            <a:endParaRPr lang="en-US" dirty="0">
              <a:ea typeface="Calibri"/>
              <a:cs typeface="Calibri"/>
            </a:endParaRPr>
          </a:p>
          <a:p>
            <a:pPr marL="383540" lvl="1">
              <a:buFont typeface="Courier New" panose="020F0502020204030204" pitchFamily="34" charset="0"/>
              <a:buChar char="o"/>
            </a:pPr>
            <a:r>
              <a:rPr lang="en-US" dirty="0">
                <a:ea typeface="Calibri"/>
                <a:cs typeface="Calibri"/>
              </a:rPr>
              <a:t>Served as basis for cursive writing</a:t>
            </a:r>
          </a:p>
          <a:p>
            <a:pPr marL="383540" lvl="1">
              <a:buFont typeface="Courier New" panose="020F0502020204030204" pitchFamily="34" charset="0"/>
              <a:buChar char="o"/>
            </a:pPr>
            <a:endParaRPr lang="en-US" dirty="0">
              <a:ea typeface="Calibri"/>
              <a:cs typeface="Calibri"/>
            </a:endParaRPr>
          </a:p>
          <a:p>
            <a:pPr marL="383540" lvl="1">
              <a:buFont typeface="Courier New" panose="020F0502020204030204" pitchFamily="34" charset="0"/>
              <a:buChar char="o"/>
            </a:pPr>
            <a:endParaRPr lang="en-US" dirty="0">
              <a:ea typeface="Calibri"/>
              <a:cs typeface="Calibri"/>
            </a:endParaRPr>
          </a:p>
          <a:p>
            <a:pPr marL="383540" lvl="1">
              <a:buFont typeface="Courier New" panose="020F0502020204030204" pitchFamily="34" charset="0"/>
              <a:buChar char="o"/>
            </a:pPr>
            <a:endParaRPr lang="en-US">
              <a:ea typeface="Calibri" panose="020F0502020204030204"/>
              <a:cs typeface="Calibri" panose="020F0502020204030204"/>
            </a:endParaRPr>
          </a:p>
        </p:txBody>
      </p:sp>
      <p:pic>
        <p:nvPicPr>
          <p:cNvPr id="5" name="Picture 4" descr="Italic calligraphy ducts">
            <a:extLst>
              <a:ext uri="{FF2B5EF4-FFF2-40B4-BE49-F238E27FC236}">
                <a16:creationId xmlns:a16="http://schemas.microsoft.com/office/drawing/2014/main" id="{C6812D25-C7AC-E1A6-7B84-39F5A7850623}"/>
              </a:ext>
            </a:extLst>
          </p:cNvPr>
          <p:cNvPicPr>
            <a:picLocks noChangeAspect="1"/>
          </p:cNvPicPr>
          <p:nvPr/>
        </p:nvPicPr>
        <p:blipFill>
          <a:blip r:embed="rId2"/>
          <a:stretch>
            <a:fillRect/>
          </a:stretch>
        </p:blipFill>
        <p:spPr>
          <a:xfrm>
            <a:off x="8149003" y="3423240"/>
            <a:ext cx="2074985" cy="1721134"/>
          </a:xfrm>
          <a:prstGeom prst="rect">
            <a:avLst/>
          </a:prstGeom>
        </p:spPr>
      </p:pic>
      <p:pic>
        <p:nvPicPr>
          <p:cNvPr id="6" name="Picture 5" descr="Latin Scripts - Humanist">
            <a:extLst>
              <a:ext uri="{FF2B5EF4-FFF2-40B4-BE49-F238E27FC236}">
                <a16:creationId xmlns:a16="http://schemas.microsoft.com/office/drawing/2014/main" id="{6CD8624E-B935-2521-9AAB-DCD5C8B11E6A}"/>
              </a:ext>
            </a:extLst>
          </p:cNvPr>
          <p:cNvPicPr>
            <a:picLocks noChangeAspect="1"/>
          </p:cNvPicPr>
          <p:nvPr/>
        </p:nvPicPr>
        <p:blipFill>
          <a:blip r:embed="rId3"/>
          <a:stretch>
            <a:fillRect/>
          </a:stretch>
        </p:blipFill>
        <p:spPr>
          <a:xfrm>
            <a:off x="7092951" y="1970375"/>
            <a:ext cx="4032248" cy="1450400"/>
          </a:xfrm>
          <a:prstGeom prst="rect">
            <a:avLst/>
          </a:prstGeom>
        </p:spPr>
      </p:pic>
    </p:spTree>
    <p:extLst>
      <p:ext uri="{BB962C8B-B14F-4D97-AF65-F5344CB8AC3E}">
        <p14:creationId xmlns:p14="http://schemas.microsoft.com/office/powerpoint/2010/main" val="336397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EB90-4B27-7684-45D9-1B1C9272CEF3}"/>
              </a:ext>
            </a:extLst>
          </p:cNvPr>
          <p:cNvSpPr>
            <a:spLocks noGrp="1"/>
          </p:cNvSpPr>
          <p:nvPr>
            <p:ph type="title"/>
          </p:nvPr>
        </p:nvSpPr>
        <p:spPr/>
        <p:txBody>
          <a:bodyPr/>
          <a:lstStyle/>
          <a:p>
            <a:r>
              <a:rPr lang="en-US" dirty="0">
                <a:ea typeface="+mj-lt"/>
                <a:cs typeface="+mj-lt"/>
              </a:rPr>
              <a:t>Baroque era</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31FCE342-71F7-25E2-100E-17583D9D3F3B}"/>
              </a:ext>
            </a:extLst>
          </p:cNvPr>
          <p:cNvSpPr>
            <a:spLocks noGrp="1"/>
          </p:cNvSpPr>
          <p:nvPr>
            <p:ph idx="1"/>
          </p:nvPr>
        </p:nvSpPr>
        <p:spPr>
          <a:xfrm>
            <a:off x="1097280" y="1857457"/>
            <a:ext cx="6312877" cy="4023360"/>
          </a:xfrm>
        </p:spPr>
        <p:txBody>
          <a:bodyPr vert="horz" lIns="0" tIns="45720" rIns="0" bIns="45720" rtlCol="0" anchor="t">
            <a:normAutofit/>
          </a:bodyPr>
          <a:lstStyle/>
          <a:p>
            <a:pPr>
              <a:buChar char="-"/>
            </a:pPr>
            <a:r>
              <a:rPr lang="en-US" dirty="0">
                <a:ea typeface="+mn-lt"/>
                <a:cs typeface="+mn-lt"/>
              </a:rPr>
              <a:t>Copperplate script </a:t>
            </a:r>
            <a:endParaRPr lang="en-US" dirty="0"/>
          </a:p>
          <a:p>
            <a:pPr marL="383540" lvl="1">
              <a:buFont typeface="Courier New" panose="020F0502020204030204" pitchFamily="34" charset="0"/>
              <a:buChar char="o"/>
            </a:pPr>
            <a:r>
              <a:rPr lang="en-US" dirty="0">
                <a:ea typeface="+mn-lt"/>
                <a:cs typeface="+mn-lt"/>
              </a:rPr>
              <a:t>The most used script during the 17th and 18th century</a:t>
            </a:r>
          </a:p>
          <a:p>
            <a:pPr marL="383540" lvl="1">
              <a:buFont typeface="Courier New" panose="020F0502020204030204" pitchFamily="34" charset="0"/>
              <a:buChar char="o"/>
            </a:pPr>
            <a:r>
              <a:rPr lang="en-US" dirty="0">
                <a:ea typeface="+mn-lt"/>
                <a:cs typeface="+mn-lt"/>
              </a:rPr>
              <a:t>The name copperplate comes from when writing masters would use engraved plates of copper with this script to print their work</a:t>
            </a:r>
          </a:p>
          <a:p>
            <a:pPr marL="383540" lvl="1">
              <a:buFont typeface="Courier New" panose="020F0502020204030204" pitchFamily="34" charset="0"/>
              <a:buChar char="o"/>
            </a:pPr>
            <a:r>
              <a:rPr lang="en-US" dirty="0">
                <a:ea typeface="+mn-lt"/>
                <a:cs typeface="+mn-lt"/>
              </a:rPr>
              <a:t>Distinguishing features: letter curves are rounder; letter slants are increased and contrasts between heavy and fine lines were more pronounced</a:t>
            </a:r>
          </a:p>
          <a:p>
            <a:pPr>
              <a:buChar char="-"/>
            </a:pPr>
            <a:r>
              <a:rPr lang="en-US" dirty="0">
                <a:ea typeface="+mn-lt"/>
                <a:cs typeface="+mn-lt"/>
              </a:rPr>
              <a:t>Spencerian Script (also known as cursive)</a:t>
            </a:r>
          </a:p>
          <a:p>
            <a:pPr marL="383540" lvl="1">
              <a:buFont typeface="Courier New" panose="020F0502020204030204" pitchFamily="34" charset="0"/>
              <a:buChar char="o"/>
            </a:pPr>
            <a:r>
              <a:rPr lang="en-US" dirty="0">
                <a:ea typeface="+mn-lt"/>
                <a:cs typeface="+mn-lt"/>
              </a:rPr>
              <a:t>Originated in the United States</a:t>
            </a:r>
          </a:p>
          <a:p>
            <a:pPr marL="383540" lvl="1">
              <a:buFont typeface="Courier New" panose="020F0502020204030204" pitchFamily="34" charset="0"/>
              <a:buChar char="o"/>
            </a:pPr>
            <a:r>
              <a:rPr lang="en-US" dirty="0">
                <a:ea typeface="+mn-lt"/>
                <a:cs typeface="+mn-lt"/>
              </a:rPr>
              <a:t>Became the standard writing style from 19th to 20th century until the typewriter was invented</a:t>
            </a:r>
          </a:p>
        </p:txBody>
      </p:sp>
      <p:pic>
        <p:nvPicPr>
          <p:cNvPr id="4" name="Picture 3" descr="i rewrote the Declaration of Independence, and here is the close up foto :  r/Calligraphy">
            <a:extLst>
              <a:ext uri="{FF2B5EF4-FFF2-40B4-BE49-F238E27FC236}">
                <a16:creationId xmlns:a16="http://schemas.microsoft.com/office/drawing/2014/main" id="{CFDD15DD-6EE4-155B-EBF0-3F95874040D2}"/>
              </a:ext>
            </a:extLst>
          </p:cNvPr>
          <p:cNvPicPr>
            <a:picLocks noChangeAspect="1"/>
          </p:cNvPicPr>
          <p:nvPr/>
        </p:nvPicPr>
        <p:blipFill>
          <a:blip r:embed="rId2"/>
          <a:stretch>
            <a:fillRect/>
          </a:stretch>
        </p:blipFill>
        <p:spPr>
          <a:xfrm>
            <a:off x="8141677" y="1859536"/>
            <a:ext cx="2743199" cy="1825942"/>
          </a:xfrm>
          <a:prstGeom prst="rect">
            <a:avLst/>
          </a:prstGeom>
        </p:spPr>
      </p:pic>
      <p:pic>
        <p:nvPicPr>
          <p:cNvPr id="5" name="Picture 4" descr="Beginner's Guide To The Spencerian Script [Tutorial] — Loveleigh Loops">
            <a:extLst>
              <a:ext uri="{FF2B5EF4-FFF2-40B4-BE49-F238E27FC236}">
                <a16:creationId xmlns:a16="http://schemas.microsoft.com/office/drawing/2014/main" id="{032AD8A2-7D22-F71A-4855-7E1C412784C0}"/>
              </a:ext>
            </a:extLst>
          </p:cNvPr>
          <p:cNvPicPr>
            <a:picLocks noChangeAspect="1"/>
          </p:cNvPicPr>
          <p:nvPr/>
        </p:nvPicPr>
        <p:blipFill>
          <a:blip r:embed="rId3"/>
          <a:stretch>
            <a:fillRect/>
          </a:stretch>
        </p:blipFill>
        <p:spPr>
          <a:xfrm>
            <a:off x="8364415" y="3688006"/>
            <a:ext cx="2297724" cy="1809018"/>
          </a:xfrm>
          <a:prstGeom prst="rect">
            <a:avLst/>
          </a:prstGeom>
        </p:spPr>
      </p:pic>
    </p:spTree>
    <p:extLst>
      <p:ext uri="{BB962C8B-B14F-4D97-AF65-F5344CB8AC3E}">
        <p14:creationId xmlns:p14="http://schemas.microsoft.com/office/powerpoint/2010/main" val="24998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5B99-6B06-8E84-F594-9CA84698FB14}"/>
              </a:ext>
            </a:extLst>
          </p:cNvPr>
          <p:cNvSpPr>
            <a:spLocks noGrp="1"/>
          </p:cNvSpPr>
          <p:nvPr>
            <p:ph type="title"/>
          </p:nvPr>
        </p:nvSpPr>
        <p:spPr/>
        <p:txBody>
          <a:bodyPr/>
          <a:lstStyle/>
          <a:p>
            <a:r>
              <a:rPr lang="en-US" dirty="0"/>
              <a:t>Modern Uses of Western Calligraphy</a:t>
            </a:r>
          </a:p>
        </p:txBody>
      </p:sp>
      <p:sp>
        <p:nvSpPr>
          <p:cNvPr id="3" name="Content Placeholder 2">
            <a:extLst>
              <a:ext uri="{FF2B5EF4-FFF2-40B4-BE49-F238E27FC236}">
                <a16:creationId xmlns:a16="http://schemas.microsoft.com/office/drawing/2014/main" id="{6B4D27C9-2D2E-EAC9-7539-BCBFC56F82B9}"/>
              </a:ext>
            </a:extLst>
          </p:cNvPr>
          <p:cNvSpPr>
            <a:spLocks noGrp="1"/>
          </p:cNvSpPr>
          <p:nvPr>
            <p:ph idx="1"/>
          </p:nvPr>
        </p:nvSpPr>
        <p:spPr>
          <a:xfrm>
            <a:off x="1071488" y="1867876"/>
            <a:ext cx="6559063" cy="3859238"/>
          </a:xfrm>
        </p:spPr>
        <p:txBody>
          <a:bodyPr vert="horz" lIns="0" tIns="45720" rIns="0" bIns="45720" rtlCol="0" anchor="t">
            <a:normAutofit/>
          </a:bodyPr>
          <a:lstStyle/>
          <a:p>
            <a:pPr>
              <a:buChar char="-"/>
            </a:pPr>
            <a:r>
              <a:rPr lang="en-US" dirty="0">
                <a:ea typeface="+mn-lt"/>
                <a:cs typeface="+mn-lt"/>
              </a:rPr>
              <a:t>Used to be used for printmaking by hand until machines made it obsolete</a:t>
            </a:r>
          </a:p>
          <a:p>
            <a:pPr>
              <a:buChar char="-"/>
            </a:pPr>
            <a:r>
              <a:rPr lang="en-US" dirty="0">
                <a:ea typeface="+mn-lt"/>
                <a:cs typeface="+mn-lt"/>
              </a:rPr>
              <a:t>Now used for advertisement and custom designs for things like cards, legal documents, diplomas, etc.</a:t>
            </a:r>
            <a:endParaRPr lang="en-US" dirty="0">
              <a:ea typeface="Calibri"/>
              <a:cs typeface="Calibri"/>
            </a:endParaRPr>
          </a:p>
          <a:p>
            <a:pPr>
              <a:buFont typeface="Calibri" panose="020F0502020204030204" pitchFamily="34" charset="0"/>
              <a:buChar char="-"/>
            </a:pPr>
            <a:r>
              <a:rPr lang="en-US" dirty="0">
                <a:ea typeface="Calibri"/>
                <a:cs typeface="Calibri"/>
              </a:rPr>
              <a:t>Older forms of calligraphy still practiced by some as an art form</a:t>
            </a:r>
          </a:p>
          <a:p>
            <a:pPr marL="383540" lvl="1">
              <a:buFont typeface="Courier New" panose="020F0502020204030204" pitchFamily="34" charset="0"/>
              <a:buChar char="o"/>
            </a:pPr>
            <a:endParaRPr lang="en-US" dirty="0">
              <a:ea typeface="Calibri"/>
              <a:cs typeface="Calibri"/>
            </a:endParaRPr>
          </a:p>
          <a:p>
            <a:pPr>
              <a:buChar char="-"/>
            </a:pPr>
            <a:endParaRPr lang="en-US" dirty="0">
              <a:ea typeface="Calibri"/>
              <a:cs typeface="Calibri"/>
            </a:endParaRPr>
          </a:p>
          <a:p>
            <a:pPr>
              <a:buChar char="-"/>
            </a:pPr>
            <a:endParaRPr lang="en-US" dirty="0">
              <a:ea typeface="Calibri"/>
              <a:cs typeface="Calibri"/>
            </a:endParaRPr>
          </a:p>
          <a:p>
            <a:pPr>
              <a:buChar char="-"/>
            </a:pPr>
            <a:endParaRPr lang="en-US">
              <a:ea typeface="Calibri"/>
              <a:cs typeface="Calibri"/>
            </a:endParaRPr>
          </a:p>
          <a:p>
            <a:pPr>
              <a:buChar char="-"/>
            </a:pPr>
            <a:endParaRPr lang="en-US" dirty="0">
              <a:ea typeface="Calibri"/>
              <a:cs typeface="Calibri"/>
            </a:endParaRPr>
          </a:p>
        </p:txBody>
      </p:sp>
      <p:pic>
        <p:nvPicPr>
          <p:cNvPr id="5" name="Picture 4" descr="April Fool's Day Birthday Card, Funny April Fool's Card, April Birthday Card,  Funny Card for Him, Funny Card for Her, Funny Birthday Card. - Etsy">
            <a:extLst>
              <a:ext uri="{FF2B5EF4-FFF2-40B4-BE49-F238E27FC236}">
                <a16:creationId xmlns:a16="http://schemas.microsoft.com/office/drawing/2014/main" id="{0C17DBD0-459C-AB13-5FB7-6A4A05E3D415}"/>
              </a:ext>
            </a:extLst>
          </p:cNvPr>
          <p:cNvPicPr>
            <a:picLocks noChangeAspect="1"/>
          </p:cNvPicPr>
          <p:nvPr/>
        </p:nvPicPr>
        <p:blipFill>
          <a:blip r:embed="rId2"/>
          <a:stretch>
            <a:fillRect/>
          </a:stretch>
        </p:blipFill>
        <p:spPr>
          <a:xfrm>
            <a:off x="8411307" y="1869831"/>
            <a:ext cx="2743200" cy="2743200"/>
          </a:xfrm>
          <a:prstGeom prst="rect">
            <a:avLst/>
          </a:prstGeom>
        </p:spPr>
      </p:pic>
    </p:spTree>
    <p:extLst>
      <p:ext uri="{BB962C8B-B14F-4D97-AF65-F5344CB8AC3E}">
        <p14:creationId xmlns:p14="http://schemas.microsoft.com/office/powerpoint/2010/main" val="69080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5EFB-4203-7DD4-D5D8-30CDCF32CAFD}"/>
              </a:ext>
            </a:extLst>
          </p:cNvPr>
          <p:cNvSpPr>
            <a:spLocks noGrp="1"/>
          </p:cNvSpPr>
          <p:nvPr>
            <p:ph type="title"/>
          </p:nvPr>
        </p:nvSpPr>
        <p:spPr/>
        <p:txBody>
          <a:bodyPr/>
          <a:lstStyle/>
          <a:p>
            <a:r>
              <a:rPr lang="en-US" dirty="0">
                <a:ea typeface="Calibri Light"/>
                <a:cs typeface="Calibri Light"/>
              </a:rPr>
              <a:t>Roman Capitals Demonstration</a:t>
            </a:r>
          </a:p>
        </p:txBody>
      </p:sp>
      <p:pic>
        <p:nvPicPr>
          <p:cNvPr id="4" name="Online Media 3" title="HOW TO WRITE ROMAN CAPITALS CALLIGRAPHY ALPHABET WITH NICOLO VISIOLI PART 1">
            <a:hlinkClick r:id="" action="ppaction://media"/>
            <a:extLst>
              <a:ext uri="{FF2B5EF4-FFF2-40B4-BE49-F238E27FC236}">
                <a16:creationId xmlns:a16="http://schemas.microsoft.com/office/drawing/2014/main" id="{8409E4BC-1442-98D3-B2EE-F57DBE1D566D}"/>
              </a:ext>
            </a:extLst>
          </p:cNvPr>
          <p:cNvPicPr>
            <a:picLocks noRot="1" noChangeAspect="1"/>
          </p:cNvPicPr>
          <p:nvPr>
            <a:videoFile r:link="rId1"/>
          </p:nvPr>
        </p:nvPicPr>
        <p:blipFill>
          <a:blip r:embed="rId3"/>
          <a:stretch>
            <a:fillRect/>
          </a:stretch>
        </p:blipFill>
        <p:spPr>
          <a:xfrm>
            <a:off x="2566988" y="1846263"/>
            <a:ext cx="7118350" cy="4022725"/>
          </a:xfrm>
          <a:prstGeom prst="rect">
            <a:avLst/>
          </a:prstGeom>
        </p:spPr>
      </p:pic>
    </p:spTree>
    <p:extLst>
      <p:ext uri="{BB962C8B-B14F-4D97-AF65-F5344CB8AC3E}">
        <p14:creationId xmlns:p14="http://schemas.microsoft.com/office/powerpoint/2010/main" val="78114718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lpstr>
      <vt:lpstr>History of Western Calligraphy</vt:lpstr>
      <vt:lpstr>General Timeline</vt:lpstr>
      <vt:lpstr>Roman Empire</vt:lpstr>
      <vt:lpstr>Post-Roman Era</vt:lpstr>
      <vt:lpstr>The Middle Ages</vt:lpstr>
      <vt:lpstr>The Renaissance </vt:lpstr>
      <vt:lpstr>Baroque era</vt:lpstr>
      <vt:lpstr>Modern Uses of Western Calligraphy</vt:lpstr>
      <vt:lpstr>Roman Capitals Demonstration</vt:lpstr>
      <vt:lpstr>Sources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607</cp:revision>
  <dcterms:created xsi:type="dcterms:W3CDTF">2024-03-26T13:52:09Z</dcterms:created>
  <dcterms:modified xsi:type="dcterms:W3CDTF">2024-04-02T08:31:09Z</dcterms:modified>
</cp:coreProperties>
</file>